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45"/>
  </p:notesMasterIdLst>
  <p:handoutMasterIdLst>
    <p:handoutMasterId r:id="rId46"/>
  </p:handoutMasterIdLst>
  <p:sldIdLst>
    <p:sldId id="281" r:id="rId2"/>
    <p:sldId id="311" r:id="rId3"/>
    <p:sldId id="314" r:id="rId4"/>
    <p:sldId id="313" r:id="rId5"/>
    <p:sldId id="301" r:id="rId6"/>
    <p:sldId id="300" r:id="rId7"/>
    <p:sldId id="297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15" r:id="rId16"/>
    <p:sldId id="316" r:id="rId17"/>
    <p:sldId id="317" r:id="rId18"/>
    <p:sldId id="318" r:id="rId19"/>
    <p:sldId id="319" r:id="rId20"/>
    <p:sldId id="298" r:id="rId21"/>
    <p:sldId id="321" r:id="rId22"/>
    <p:sldId id="323" r:id="rId23"/>
    <p:sldId id="324" r:id="rId24"/>
    <p:sldId id="335" r:id="rId25"/>
    <p:sldId id="336" r:id="rId26"/>
    <p:sldId id="337" r:id="rId27"/>
    <p:sldId id="334" r:id="rId28"/>
    <p:sldId id="325" r:id="rId29"/>
    <p:sldId id="328" r:id="rId30"/>
    <p:sldId id="338" r:id="rId31"/>
    <p:sldId id="339" r:id="rId32"/>
    <p:sldId id="340" r:id="rId33"/>
    <p:sldId id="326" r:id="rId34"/>
    <p:sldId id="327" r:id="rId35"/>
    <p:sldId id="309" r:id="rId36"/>
    <p:sldId id="329" r:id="rId37"/>
    <p:sldId id="332" r:id="rId38"/>
    <p:sldId id="333" r:id="rId39"/>
    <p:sldId id="341" r:id="rId40"/>
    <p:sldId id="342" r:id="rId41"/>
    <p:sldId id="330" r:id="rId42"/>
    <p:sldId id="331" r:id="rId43"/>
    <p:sldId id="322" r:id="rId44"/>
  </p:sldIdLst>
  <p:sldSz cx="12192000" cy="6858000"/>
  <p:notesSz cx="6858000" cy="9144000"/>
  <p:embeddedFontLst>
    <p:embeddedFont>
      <p:font typeface="맑은 고딕" pitchFamily="50" charset="-127"/>
      <p:regular r:id="rId47"/>
      <p:bold r:id="rId48"/>
    </p:embeddedFont>
    <p:embeddedFont>
      <p:font typeface="HY강M" pitchFamily="18" charset="-127"/>
      <p:regular r:id="rId49"/>
    </p:embeddedFont>
    <p:embeddedFont>
      <p:font typeface="HY견고딕" pitchFamily="18" charset="-127"/>
      <p:regular r:id="rId50"/>
    </p:embeddedFont>
    <p:embeddedFont>
      <p:font typeface="나눔고딕" charset="-127"/>
      <p:regular r:id="rId51"/>
      <p:bold r:id="rId52"/>
    </p:embeddedFont>
    <p:embeddedFont>
      <p:font typeface="MD이솝체" pitchFamily="18" charset="-127"/>
      <p:regular r:id="rId53"/>
    </p:embeddedFont>
    <p:embeddedFont>
      <p:font typeface="Calibri" pitchFamily="34" charset="0"/>
      <p:regular r:id="rId54"/>
      <p:bold r:id="rId55"/>
      <p:italic r:id="rId56"/>
      <p:boldItalic r:id="rId57"/>
    </p:embeddedFont>
    <p:embeddedFont>
      <p:font typeface="나눔고딕 ExtraBold" charset="-127"/>
      <p:bold r:id="rId58"/>
    </p:embeddedFont>
    <p:embeddedFont>
      <p:font typeface="Calibri Light" pitchFamily="34" charset="0"/>
      <p:regular r:id="rId59"/>
      <p:italic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e KeunBin" initials="BK" lastIdx="11" clrIdx="0">
    <p:extLst>
      <p:ext uri="{19B8F6BF-5375-455C-9EA6-DF929625EA0E}">
        <p15:presenceInfo xmlns:p15="http://schemas.microsoft.com/office/powerpoint/2012/main" xmlns="" userId="ad1dbc6277361a11" providerId="Windows Live"/>
      </p:ext>
    </p:extLst>
  </p:cmAuthor>
  <p:cmAuthor id="2" name="황송식" initials="황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942"/>
    <a:srgbClr val="F89606"/>
    <a:srgbClr val="59D3CA"/>
    <a:srgbClr val="FB97DC"/>
    <a:srgbClr val="C8E9F1"/>
    <a:srgbClr val="C66CEA"/>
    <a:srgbClr val="FEFEF4"/>
    <a:srgbClr val="FDFDDF"/>
    <a:srgbClr val="525252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1" autoAdjust="0"/>
  </p:normalViewPr>
  <p:slideViewPr>
    <p:cSldViewPr snapToGrid="0" showGuides="1">
      <p:cViewPr varScale="1">
        <p:scale>
          <a:sx n="82" d="100"/>
          <a:sy n="82" d="100"/>
        </p:scale>
        <p:origin x="-720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e KeunBin" userId="ad1dbc6277361a11" providerId="LiveId" clId="{D7B6C6DC-0099-49F1-8B2D-0491E00535B4}"/>
    <pc:docChg chg="undo custSel addSld delSld modSld">
      <pc:chgData name="Bae KeunBin" userId="ad1dbc6277361a11" providerId="LiveId" clId="{D7B6C6DC-0099-49F1-8B2D-0491E00535B4}" dt="2018-06-16T08:25:51.081" v="3220" actId="20577"/>
      <pc:docMkLst>
        <pc:docMk/>
      </pc:docMkLst>
      <pc:sldChg chg="modSp del">
        <pc:chgData name="Bae KeunBin" userId="ad1dbc6277361a11" providerId="LiveId" clId="{D7B6C6DC-0099-49F1-8B2D-0491E00535B4}" dt="2018-06-15T14:40:17.837" v="2985" actId="2696"/>
        <pc:sldMkLst>
          <pc:docMk/>
          <pc:sldMk cId="292090750" sldId="282"/>
        </pc:sldMkLst>
        <pc:spChg chg="mod">
          <ac:chgData name="Bae KeunBin" userId="ad1dbc6277361a11" providerId="LiveId" clId="{D7B6C6DC-0099-49F1-8B2D-0491E00535B4}" dt="2018-06-14T11:13:47.662" v="439" actId="2696"/>
          <ac:spMkLst>
            <pc:docMk/>
            <pc:sldMk cId="292090750" sldId="282"/>
            <ac:spMk id="3" creationId="{00000000-0000-0000-0000-000000000000}"/>
          </ac:spMkLst>
        </pc:spChg>
        <pc:spChg chg="mod">
          <ac:chgData name="Bae KeunBin" userId="ad1dbc6277361a11" providerId="LiveId" clId="{D7B6C6DC-0099-49F1-8B2D-0491E00535B4}" dt="2018-06-14T11:13:31.937" v="438" actId="2696"/>
          <ac:spMkLst>
            <pc:docMk/>
            <pc:sldMk cId="292090750" sldId="282"/>
            <ac:spMk id="15" creationId="{00000000-0000-0000-0000-000000000000}"/>
          </ac:spMkLst>
        </pc:spChg>
      </pc:sldChg>
      <pc:sldChg chg="modSp">
        <pc:chgData name="Bae KeunBin" userId="ad1dbc6277361a11" providerId="LiveId" clId="{D7B6C6DC-0099-49F1-8B2D-0491E00535B4}" dt="2018-06-16T08:25:20.504" v="3195"/>
        <pc:sldMkLst>
          <pc:docMk/>
          <pc:sldMk cId="4187684437" sldId="285"/>
        </pc:sldMkLst>
        <pc:spChg chg="mod">
          <ac:chgData name="Bae KeunBin" userId="ad1dbc6277361a11" providerId="LiveId" clId="{D7B6C6DC-0099-49F1-8B2D-0491E00535B4}" dt="2018-06-16T08:25:20.504" v="3195"/>
          <ac:spMkLst>
            <pc:docMk/>
            <pc:sldMk cId="4187684437" sldId="285"/>
            <ac:spMk id="30" creationId="{00000000-0000-0000-0000-000000000000}"/>
          </ac:spMkLst>
        </pc:spChg>
      </pc:sldChg>
      <pc:sldChg chg="addSp delSp modSp">
        <pc:chgData name="Bae KeunBin" userId="ad1dbc6277361a11" providerId="LiveId" clId="{D7B6C6DC-0099-49F1-8B2D-0491E00535B4}" dt="2018-06-14T11:13:22.814" v="431" actId="1036"/>
        <pc:sldMkLst>
          <pc:docMk/>
          <pc:sldMk cId="3107929503" sldId="297"/>
        </pc:sldMkLst>
        <pc:spChg chg="del">
          <ac:chgData name="Bae KeunBin" userId="ad1dbc6277361a11" providerId="LiveId" clId="{D7B6C6DC-0099-49F1-8B2D-0491E00535B4}" dt="2018-06-14T10:58:18.059" v="0" actId="478"/>
          <ac:spMkLst>
            <pc:docMk/>
            <pc:sldMk cId="3107929503" sldId="297"/>
            <ac:spMk id="6" creationId="{00000000-0000-0000-0000-000000000000}"/>
          </ac:spMkLst>
        </pc:spChg>
        <pc:graphicFrameChg chg="add mod">
          <ac:chgData name="Bae KeunBin" userId="ad1dbc6277361a11" providerId="LiveId" clId="{D7B6C6DC-0099-49F1-8B2D-0491E00535B4}" dt="2018-06-14T11:13:22.814" v="431" actId="1036"/>
          <ac:graphicFrameMkLst>
            <pc:docMk/>
            <pc:sldMk cId="3107929503" sldId="297"/>
            <ac:graphicFrameMk id="2" creationId="{8855A2D6-6027-4836-8B7E-A768B3EB046B}"/>
          </ac:graphicFrameMkLst>
        </pc:graphicFrameChg>
        <pc:picChg chg="add mod ord">
          <ac:chgData name="Bae KeunBin" userId="ad1dbc6277361a11" providerId="LiveId" clId="{D7B6C6DC-0099-49F1-8B2D-0491E00535B4}" dt="2018-06-14T11:13:22.814" v="431" actId="1036"/>
          <ac:picMkLst>
            <pc:docMk/>
            <pc:sldMk cId="3107929503" sldId="297"/>
            <ac:picMk id="4" creationId="{D160FB51-4E57-4414-8FCD-AAD6C6E97357}"/>
          </ac:picMkLst>
        </pc:picChg>
        <pc:picChg chg="mod">
          <ac:chgData name="Bae KeunBin" userId="ad1dbc6277361a11" providerId="LiveId" clId="{D7B6C6DC-0099-49F1-8B2D-0491E00535B4}" dt="2018-06-14T11:13:03.912" v="392" actId="1076"/>
          <ac:picMkLst>
            <pc:docMk/>
            <pc:sldMk cId="3107929503" sldId="297"/>
            <ac:picMk id="5" creationId="{00000000-0000-0000-0000-000000000000}"/>
          </ac:picMkLst>
        </pc:picChg>
        <pc:picChg chg="add mod">
          <ac:chgData name="Bae KeunBin" userId="ad1dbc6277361a11" providerId="LiveId" clId="{D7B6C6DC-0099-49F1-8B2D-0491E00535B4}" dt="2018-06-14T11:13:22.814" v="431" actId="1036"/>
          <ac:picMkLst>
            <pc:docMk/>
            <pc:sldMk cId="3107929503" sldId="297"/>
            <ac:picMk id="8" creationId="{F7919992-7772-4852-9060-B53FD701E360}"/>
          </ac:picMkLst>
        </pc:picChg>
        <pc:picChg chg="add del mod">
          <ac:chgData name="Bae KeunBin" userId="ad1dbc6277361a11" providerId="LiveId" clId="{D7B6C6DC-0099-49F1-8B2D-0491E00535B4}" dt="2018-06-14T11:10:42.056" v="258" actId="478"/>
          <ac:picMkLst>
            <pc:docMk/>
            <pc:sldMk cId="3107929503" sldId="297"/>
            <ac:picMk id="10" creationId="{D0C54F0B-A690-487F-AD4D-266DE7D9FBB7}"/>
          </ac:picMkLst>
        </pc:picChg>
        <pc:picChg chg="add mod">
          <ac:chgData name="Bae KeunBin" userId="ad1dbc6277361a11" providerId="LiveId" clId="{D7B6C6DC-0099-49F1-8B2D-0491E00535B4}" dt="2018-06-14T11:13:22.814" v="431" actId="1036"/>
          <ac:picMkLst>
            <pc:docMk/>
            <pc:sldMk cId="3107929503" sldId="297"/>
            <ac:picMk id="13" creationId="{43831117-DAC8-47E3-AD5A-7C7BED06BB0C}"/>
          </ac:picMkLst>
        </pc:picChg>
        <pc:picChg chg="add mod">
          <ac:chgData name="Bae KeunBin" userId="ad1dbc6277361a11" providerId="LiveId" clId="{D7B6C6DC-0099-49F1-8B2D-0491E00535B4}" dt="2018-06-14T11:13:22.814" v="431" actId="1036"/>
          <ac:picMkLst>
            <pc:docMk/>
            <pc:sldMk cId="3107929503" sldId="297"/>
            <ac:picMk id="15" creationId="{8045F4DE-314D-409B-9503-10763764A6FC}"/>
          </ac:picMkLst>
        </pc:picChg>
        <pc:picChg chg="add del mod">
          <ac:chgData name="Bae KeunBin" userId="ad1dbc6277361a11" providerId="LiveId" clId="{D7B6C6DC-0099-49F1-8B2D-0491E00535B4}" dt="2018-06-14T11:12:38.781" v="385" actId="478"/>
          <ac:picMkLst>
            <pc:docMk/>
            <pc:sldMk cId="3107929503" sldId="297"/>
            <ac:picMk id="17" creationId="{66887EA8-FAB3-4CA1-8CD0-30E3C4B3F1A8}"/>
          </ac:picMkLst>
        </pc:picChg>
      </pc:sldChg>
      <pc:sldChg chg="modSp">
        <pc:chgData name="Bae KeunBin" userId="ad1dbc6277361a11" providerId="LiveId" clId="{D7B6C6DC-0099-49F1-8B2D-0491E00535B4}" dt="2018-06-16T08:25:51.081" v="3220" actId="20577"/>
        <pc:sldMkLst>
          <pc:docMk/>
          <pc:sldMk cId="1010021566" sldId="298"/>
        </pc:sldMkLst>
        <pc:spChg chg="mod">
          <ac:chgData name="Bae KeunBin" userId="ad1dbc6277361a11" providerId="LiveId" clId="{D7B6C6DC-0099-49F1-8B2D-0491E00535B4}" dt="2018-06-16T08:25:51.081" v="3220" actId="20577"/>
          <ac:spMkLst>
            <pc:docMk/>
            <pc:sldMk cId="1010021566" sldId="298"/>
            <ac:spMk id="11" creationId="{00000000-0000-0000-0000-000000000000}"/>
          </ac:spMkLst>
        </pc:spChg>
      </pc:sldChg>
      <pc:sldChg chg="modSp">
        <pc:chgData name="Bae KeunBin" userId="ad1dbc6277361a11" providerId="LiveId" clId="{D7B6C6DC-0099-49F1-8B2D-0491E00535B4}" dt="2018-06-14T11:24:20.821" v="441" actId="20577"/>
        <pc:sldMkLst>
          <pc:docMk/>
          <pc:sldMk cId="879201696" sldId="299"/>
        </pc:sldMkLst>
        <pc:spChg chg="mod">
          <ac:chgData name="Bae KeunBin" userId="ad1dbc6277361a11" providerId="LiveId" clId="{D7B6C6DC-0099-49F1-8B2D-0491E00535B4}" dt="2018-06-14T11:24:20.821" v="441" actId="20577"/>
          <ac:spMkLst>
            <pc:docMk/>
            <pc:sldMk cId="879201696" sldId="299"/>
            <ac:spMk id="14" creationId="{E82F6ACD-B59A-4DF4-9E5B-4B47A54646C6}"/>
          </ac:spMkLst>
        </pc:spChg>
      </pc:sldChg>
      <pc:sldChg chg="addSp delSp modSp add">
        <pc:chgData name="Bae KeunBin" userId="ad1dbc6277361a11" providerId="LiveId" clId="{D7B6C6DC-0099-49F1-8B2D-0491E00535B4}" dt="2018-06-15T13:14:04.857" v="1844" actId="17032"/>
        <pc:sldMkLst>
          <pc:docMk/>
          <pc:sldMk cId="1418137181" sldId="302"/>
        </pc:sldMkLst>
        <pc:spChg chg="add mod">
          <ac:chgData name="Bae KeunBin" userId="ad1dbc6277361a11" providerId="LiveId" clId="{D7B6C6DC-0099-49F1-8B2D-0491E00535B4}" dt="2018-06-15T12:45:04.087" v="460" actId="14100"/>
          <ac:spMkLst>
            <pc:docMk/>
            <pc:sldMk cId="1418137181" sldId="302"/>
            <ac:spMk id="4" creationId="{3B0D4B32-D8C0-4D99-B864-440BD65A6F8C}"/>
          </ac:spMkLst>
        </pc:spChg>
        <pc:spChg chg="add mod">
          <ac:chgData name="Bae KeunBin" userId="ad1dbc6277361a11" providerId="LiveId" clId="{D7B6C6DC-0099-49F1-8B2D-0491E00535B4}" dt="2018-06-15T12:44:36.215" v="445" actId="1076"/>
          <ac:spMkLst>
            <pc:docMk/>
            <pc:sldMk cId="1418137181" sldId="302"/>
            <ac:spMk id="8" creationId="{C76D74F0-E7B0-453B-B5A6-3385DFC9FE71}"/>
          </ac:spMkLst>
        </pc:spChg>
        <pc:spChg chg="add mod">
          <ac:chgData name="Bae KeunBin" userId="ad1dbc6277361a11" providerId="LiveId" clId="{D7B6C6DC-0099-49F1-8B2D-0491E00535B4}" dt="2018-06-15T12:44:36.215" v="445" actId="1076"/>
          <ac:spMkLst>
            <pc:docMk/>
            <pc:sldMk cId="1418137181" sldId="302"/>
            <ac:spMk id="10" creationId="{6BB8476E-8DA4-497F-A903-8712E127DF99}"/>
          </ac:spMkLst>
        </pc:spChg>
        <pc:spChg chg="del">
          <ac:chgData name="Bae KeunBin" userId="ad1dbc6277361a11" providerId="LiveId" clId="{D7B6C6DC-0099-49F1-8B2D-0491E00535B4}" dt="2018-06-15T12:44:23.853" v="443" actId="478"/>
          <ac:spMkLst>
            <pc:docMk/>
            <pc:sldMk cId="1418137181" sldId="302"/>
            <ac:spMk id="11" creationId="{00000000-0000-0000-0000-000000000000}"/>
          </ac:spMkLst>
        </pc:spChg>
        <pc:spChg chg="add">
          <ac:chgData name="Bae KeunBin" userId="ad1dbc6277361a11" providerId="LiveId" clId="{D7B6C6DC-0099-49F1-8B2D-0491E00535B4}" dt="2018-06-15T12:44:31.685" v="444" actId="17032"/>
          <ac:spMkLst>
            <pc:docMk/>
            <pc:sldMk cId="1418137181" sldId="302"/>
            <ac:spMk id="14" creationId="{DCE95F34-D6F9-42E8-9520-E0BA7A86BB46}"/>
          </ac:spMkLst>
        </pc:spChg>
        <pc:spChg chg="add">
          <ac:chgData name="Bae KeunBin" userId="ad1dbc6277361a11" providerId="LiveId" clId="{D7B6C6DC-0099-49F1-8B2D-0491E00535B4}" dt="2018-06-15T12:44:31.685" v="444" actId="17032"/>
          <ac:spMkLst>
            <pc:docMk/>
            <pc:sldMk cId="1418137181" sldId="302"/>
            <ac:spMk id="16" creationId="{522869D3-AAE9-4DA4-87F6-93A0FA94F5C0}"/>
          </ac:spMkLst>
        </pc:spChg>
        <pc:spChg chg="add mod">
          <ac:chgData name="Bae KeunBin" userId="ad1dbc6277361a11" providerId="LiveId" clId="{D7B6C6DC-0099-49F1-8B2D-0491E00535B4}" dt="2018-06-15T13:14:04.857" v="1844" actId="17032"/>
          <ac:spMkLst>
            <pc:docMk/>
            <pc:sldMk cId="1418137181" sldId="302"/>
            <ac:spMk id="17" creationId="{D9E662A8-39EE-4534-A0BF-A28A022BE2E5}"/>
          </ac:spMkLst>
        </pc:spChg>
        <pc:spChg chg="add mod">
          <ac:chgData name="Bae KeunBin" userId="ad1dbc6277361a11" providerId="LiveId" clId="{D7B6C6DC-0099-49F1-8B2D-0491E00535B4}" dt="2018-06-15T12:45:42.845" v="547" actId="1036"/>
          <ac:spMkLst>
            <pc:docMk/>
            <pc:sldMk cId="1418137181" sldId="302"/>
            <ac:spMk id="18" creationId="{2FCDCDE3-72FA-4266-8D8A-A3FD840F18CF}"/>
          </ac:spMkLst>
        </pc:spChg>
        <pc:spChg chg="add mod">
          <ac:chgData name="Bae KeunBin" userId="ad1dbc6277361a11" providerId="LiveId" clId="{D7B6C6DC-0099-49F1-8B2D-0491E00535B4}" dt="2018-06-15T13:08:25.870" v="1512" actId="20577"/>
          <ac:spMkLst>
            <pc:docMk/>
            <pc:sldMk cId="1418137181" sldId="302"/>
            <ac:spMk id="19" creationId="{84654B31-0711-4098-94E5-A25F4869FDDD}"/>
          </ac:spMkLst>
        </pc:spChg>
        <pc:spChg chg="add mod">
          <ac:chgData name="Bae KeunBin" userId="ad1dbc6277361a11" providerId="LiveId" clId="{D7B6C6DC-0099-49F1-8B2D-0491E00535B4}" dt="2018-06-15T12:47:43.898" v="660" actId="20577"/>
          <ac:spMkLst>
            <pc:docMk/>
            <pc:sldMk cId="1418137181" sldId="302"/>
            <ac:spMk id="21" creationId="{A1BA0399-4E99-4BC3-9F7C-3CEA48F0B22F}"/>
          </ac:spMkLst>
        </pc:spChg>
        <pc:spChg chg="add del mod">
          <ac:chgData name="Bae KeunBin" userId="ad1dbc6277361a11" providerId="LiveId" clId="{D7B6C6DC-0099-49F1-8B2D-0491E00535B4}" dt="2018-06-15T12:50:33.128" v="664" actId="478"/>
          <ac:spMkLst>
            <pc:docMk/>
            <pc:sldMk cId="1418137181" sldId="302"/>
            <ac:spMk id="22" creationId="{31A827E4-BD55-4369-8A40-2D4A8C9E9492}"/>
          </ac:spMkLst>
        </pc:spChg>
        <pc:spChg chg="add mod">
          <ac:chgData name="Bae KeunBin" userId="ad1dbc6277361a11" providerId="LiveId" clId="{D7B6C6DC-0099-49F1-8B2D-0491E00535B4}" dt="2018-06-15T12:51:12.181" v="672" actId="692"/>
          <ac:spMkLst>
            <pc:docMk/>
            <pc:sldMk cId="1418137181" sldId="302"/>
            <ac:spMk id="23" creationId="{6D22246E-CF2D-42F4-BE51-C60878CF02F7}"/>
          </ac:spMkLst>
        </pc:spChg>
        <pc:spChg chg="add mod">
          <ac:chgData name="Bae KeunBin" userId="ad1dbc6277361a11" providerId="LiveId" clId="{D7B6C6DC-0099-49F1-8B2D-0491E00535B4}" dt="2018-06-15T13:08:59.669" v="1561" actId="20577"/>
          <ac:spMkLst>
            <pc:docMk/>
            <pc:sldMk cId="1418137181" sldId="302"/>
            <ac:spMk id="29" creationId="{F4E228D6-5CDC-4E4B-AB2B-4FA97DEC16D7}"/>
          </ac:spMkLst>
        </pc:spChg>
        <pc:spChg chg="add mod">
          <ac:chgData name="Bae KeunBin" userId="ad1dbc6277361a11" providerId="LiveId" clId="{D7B6C6DC-0099-49F1-8B2D-0491E00535B4}" dt="2018-06-15T13:08:56.433" v="1559" actId="17032"/>
          <ac:spMkLst>
            <pc:docMk/>
            <pc:sldMk cId="1418137181" sldId="302"/>
            <ac:spMk id="30" creationId="{BD15C11C-FB4B-498E-A4F5-04820AD07E0C}"/>
          </ac:spMkLst>
        </pc:spChg>
        <pc:grpChg chg="add mod">
          <ac:chgData name="Bae KeunBin" userId="ad1dbc6277361a11" providerId="LiveId" clId="{D7B6C6DC-0099-49F1-8B2D-0491E00535B4}" dt="2018-06-15T12:44:41.374" v="451" actId="1035"/>
          <ac:grpSpMkLst>
            <pc:docMk/>
            <pc:sldMk cId="1418137181" sldId="302"/>
            <ac:grpSpMk id="12" creationId="{E0BF767B-DBC9-4DBD-BF76-F371205EFFEB}"/>
          </ac:grpSpMkLst>
        </pc:grpChg>
        <pc:graphicFrameChg chg="del">
          <ac:chgData name="Bae KeunBin" userId="ad1dbc6277361a11" providerId="LiveId" clId="{D7B6C6DC-0099-49F1-8B2D-0491E00535B4}" dt="2018-06-15T12:44:23.853" v="443" actId="478"/>
          <ac:graphicFrameMkLst>
            <pc:docMk/>
            <pc:sldMk cId="1418137181" sldId="302"/>
            <ac:graphicFrameMk id="2" creationId="{00000000-0000-0000-0000-000000000000}"/>
          </ac:graphicFrameMkLst>
        </pc:graphicFrameChg>
        <pc:picChg chg="add mod">
          <ac:chgData name="Bae KeunBin" userId="ad1dbc6277361a11" providerId="LiveId" clId="{D7B6C6DC-0099-49F1-8B2D-0491E00535B4}" dt="2018-06-15T12:46:16.860" v="599" actId="1076"/>
          <ac:picMkLst>
            <pc:docMk/>
            <pc:sldMk cId="1418137181" sldId="302"/>
            <ac:picMk id="6" creationId="{67826A87-1084-4B7E-9BAF-1B2D976D4D17}"/>
          </ac:picMkLst>
        </pc:picChg>
        <pc:picChg chg="add mod">
          <ac:chgData name="Bae KeunBin" userId="ad1dbc6277361a11" providerId="LiveId" clId="{D7B6C6DC-0099-49F1-8B2D-0491E00535B4}" dt="2018-06-15T12:54:25.068" v="680" actId="27349"/>
          <ac:picMkLst>
            <pc:docMk/>
            <pc:sldMk cId="1418137181" sldId="302"/>
            <ac:picMk id="25" creationId="{242790BC-B56F-43BE-8D5B-72468EEDC0EF}"/>
          </ac:picMkLst>
        </pc:picChg>
        <pc:picChg chg="add mod">
          <ac:chgData name="Bae KeunBin" userId="ad1dbc6277361a11" providerId="LiveId" clId="{D7B6C6DC-0099-49F1-8B2D-0491E00535B4}" dt="2018-06-15T13:05:57.978" v="1298" actId="692"/>
          <ac:picMkLst>
            <pc:docMk/>
            <pc:sldMk cId="1418137181" sldId="302"/>
            <ac:picMk id="27" creationId="{07E2ACBC-C048-4F8A-8063-548D7912E636}"/>
          </ac:picMkLst>
        </pc:picChg>
        <pc:cxnChg chg="del">
          <ac:chgData name="Bae KeunBin" userId="ad1dbc6277361a11" providerId="LiveId" clId="{D7B6C6DC-0099-49F1-8B2D-0491E00535B4}" dt="2018-06-15T12:44:23.853" v="443" actId="478"/>
          <ac:cxnSpMkLst>
            <pc:docMk/>
            <pc:sldMk cId="1418137181" sldId="302"/>
            <ac:cxnSpMk id="13" creationId="{00000000-0000-0000-0000-000000000000}"/>
          </ac:cxnSpMkLst>
        </pc:cxnChg>
        <pc:cxnChg chg="add mod">
          <ac:chgData name="Bae KeunBin" userId="ad1dbc6277361a11" providerId="LiveId" clId="{D7B6C6DC-0099-49F1-8B2D-0491E00535B4}" dt="2018-06-15T12:47:16.510" v="624" actId="1037"/>
          <ac:cxnSpMkLst>
            <pc:docMk/>
            <pc:sldMk cId="1418137181" sldId="302"/>
            <ac:cxnSpMk id="20" creationId="{E6B2400D-2DFD-4F49-ABAE-EE27546E536D}"/>
          </ac:cxnSpMkLst>
        </pc:cxnChg>
        <pc:cxnChg chg="add mod">
          <ac:chgData name="Bae KeunBin" userId="ad1dbc6277361a11" providerId="LiveId" clId="{D7B6C6DC-0099-49F1-8B2D-0491E00535B4}" dt="2018-06-15T13:08:44.048" v="1545" actId="1036"/>
          <ac:cxnSpMkLst>
            <pc:docMk/>
            <pc:sldMk cId="1418137181" sldId="302"/>
            <ac:cxnSpMk id="28" creationId="{5F1E7AB8-1E93-4B6E-93A8-87F775C351D7}"/>
          </ac:cxnSpMkLst>
        </pc:cxnChg>
      </pc:sldChg>
      <pc:sldChg chg="addSp delSp modSp add">
        <pc:chgData name="Bae KeunBin" userId="ad1dbc6277361a11" providerId="LiveId" clId="{D7B6C6DC-0099-49F1-8B2D-0491E00535B4}" dt="2018-06-15T13:14:13.934" v="1845" actId="17032"/>
        <pc:sldMkLst>
          <pc:docMk/>
          <pc:sldMk cId="2004715113" sldId="303"/>
        </pc:sldMkLst>
        <pc:spChg chg="add del mod">
          <ac:chgData name="Bae KeunBin" userId="ad1dbc6277361a11" providerId="LiveId" clId="{D7B6C6DC-0099-49F1-8B2D-0491E00535B4}" dt="2018-06-15T12:58:57.097" v="1106" actId="11529"/>
          <ac:spMkLst>
            <pc:docMk/>
            <pc:sldMk cId="2004715113" sldId="303"/>
            <ac:spMk id="2" creationId="{AD9A808E-13F4-401F-BDAF-52AD1127B691}"/>
          </ac:spMkLst>
        </pc:spChg>
        <pc:spChg chg="add mod">
          <ac:chgData name="Bae KeunBin" userId="ad1dbc6277361a11" providerId="LiveId" clId="{D7B6C6DC-0099-49F1-8B2D-0491E00535B4}" dt="2018-06-15T12:59:18.372" v="1121" actId="14100"/>
          <ac:spMkLst>
            <pc:docMk/>
            <pc:sldMk cId="2004715113" sldId="303"/>
            <ac:spMk id="5" creationId="{95A586DC-B07F-40E3-B34B-EBCC16AD3567}"/>
          </ac:spMkLst>
        </pc:spChg>
        <pc:spChg chg="add del mod">
          <ac:chgData name="Bae KeunBin" userId="ad1dbc6277361a11" providerId="LiveId" clId="{D7B6C6DC-0099-49F1-8B2D-0491E00535B4}" dt="2018-06-15T13:00:04.023" v="1123" actId="478"/>
          <ac:spMkLst>
            <pc:docMk/>
            <pc:sldMk cId="2004715113" sldId="303"/>
            <ac:spMk id="7" creationId="{0425557F-A2B6-439A-9AD3-5CBF009CDF08}"/>
          </ac:spMkLst>
        </pc:spChg>
        <pc:spChg chg="add del mod">
          <ac:chgData name="Bae KeunBin" userId="ad1dbc6277361a11" providerId="LiveId" clId="{D7B6C6DC-0099-49F1-8B2D-0491E00535B4}" dt="2018-06-15T13:00:30.699" v="1126" actId="478"/>
          <ac:spMkLst>
            <pc:docMk/>
            <pc:sldMk cId="2004715113" sldId="303"/>
            <ac:spMk id="11" creationId="{3B3B55C7-406C-48EA-A43C-43802DA63918}"/>
          </ac:spMkLst>
        </pc:spChg>
        <pc:spChg chg="add mod">
          <ac:chgData name="Bae KeunBin" userId="ad1dbc6277361a11" providerId="LiveId" clId="{D7B6C6DC-0099-49F1-8B2D-0491E00535B4}" dt="2018-06-15T13:01:27.112" v="1172" actId="207"/>
          <ac:spMkLst>
            <pc:docMk/>
            <pc:sldMk cId="2004715113" sldId="303"/>
            <ac:spMk id="13" creationId="{C7F705B7-DFDE-4A0C-8E18-4E8C1E07F5BC}"/>
          </ac:spMkLst>
        </pc:spChg>
        <pc:spChg chg="mod">
          <ac:chgData name="Bae KeunBin" userId="ad1dbc6277361a11" providerId="LiveId" clId="{D7B6C6DC-0099-49F1-8B2D-0491E00535B4}" dt="2018-06-15T13:14:13.934" v="1845" actId="17032"/>
          <ac:spMkLst>
            <pc:docMk/>
            <pc:sldMk cId="2004715113" sldId="303"/>
            <ac:spMk id="17" creationId="{D9E662A8-39EE-4534-A0BF-A28A022BE2E5}"/>
          </ac:spMkLst>
        </pc:spChg>
        <pc:spChg chg="del mod">
          <ac:chgData name="Bae KeunBin" userId="ad1dbc6277361a11" providerId="LiveId" clId="{D7B6C6DC-0099-49F1-8B2D-0491E00535B4}" dt="2018-06-15T13:02:05.838" v="1218" actId="478"/>
          <ac:spMkLst>
            <pc:docMk/>
            <pc:sldMk cId="2004715113" sldId="303"/>
            <ac:spMk id="19" creationId="{84654B31-0711-4098-94E5-A25F4869FDDD}"/>
          </ac:spMkLst>
        </pc:spChg>
        <pc:spChg chg="del mod">
          <ac:chgData name="Bae KeunBin" userId="ad1dbc6277361a11" providerId="LiveId" clId="{D7B6C6DC-0099-49F1-8B2D-0491E00535B4}" dt="2018-06-15T13:02:05.838" v="1218" actId="478"/>
          <ac:spMkLst>
            <pc:docMk/>
            <pc:sldMk cId="2004715113" sldId="303"/>
            <ac:spMk id="21" creationId="{A1BA0399-4E99-4BC3-9F7C-3CEA48F0B22F}"/>
          </ac:spMkLst>
        </pc:spChg>
        <pc:spChg chg="add mod">
          <ac:chgData name="Bae KeunBin" userId="ad1dbc6277361a11" providerId="LiveId" clId="{D7B6C6DC-0099-49F1-8B2D-0491E00535B4}" dt="2018-06-15T13:13:09.858" v="1840" actId="17032"/>
          <ac:spMkLst>
            <pc:docMk/>
            <pc:sldMk cId="2004715113" sldId="303"/>
            <ac:spMk id="22" creationId="{667196BC-ADFE-4D28-A3F1-C57A89734882}"/>
          </ac:spMkLst>
        </pc:spChg>
        <pc:spChg chg="add del">
          <ac:chgData name="Bae KeunBin" userId="ad1dbc6277361a11" providerId="LiveId" clId="{D7B6C6DC-0099-49F1-8B2D-0491E00535B4}" dt="2018-06-15T12:58:38.629" v="1103" actId="478"/>
          <ac:spMkLst>
            <pc:docMk/>
            <pc:sldMk cId="2004715113" sldId="303"/>
            <ac:spMk id="23" creationId="{6D22246E-CF2D-42F4-BE51-C60878CF02F7}"/>
          </ac:spMkLst>
        </pc:spChg>
        <pc:spChg chg="add mod">
          <ac:chgData name="Bae KeunBin" userId="ad1dbc6277361a11" providerId="LiveId" clId="{D7B6C6DC-0099-49F1-8B2D-0491E00535B4}" dt="2018-06-15T13:09:34.725" v="1566" actId="1076"/>
          <ac:spMkLst>
            <pc:docMk/>
            <pc:sldMk cId="2004715113" sldId="303"/>
            <ac:spMk id="24" creationId="{E536C41C-44CF-46DE-B554-D2BD23515E92}"/>
          </ac:spMkLst>
        </pc:spChg>
        <pc:spChg chg="add mod">
          <ac:chgData name="Bae KeunBin" userId="ad1dbc6277361a11" providerId="LiveId" clId="{D7B6C6DC-0099-49F1-8B2D-0491E00535B4}" dt="2018-06-15T13:11:42.110" v="1683" actId="20577"/>
          <ac:spMkLst>
            <pc:docMk/>
            <pc:sldMk cId="2004715113" sldId="303"/>
            <ac:spMk id="28" creationId="{A105585F-D01D-4C18-89F8-3A2F313128CD}"/>
          </ac:spMkLst>
        </pc:spChg>
        <pc:spChg chg="add mod">
          <ac:chgData name="Bae KeunBin" userId="ad1dbc6277361a11" providerId="LiveId" clId="{D7B6C6DC-0099-49F1-8B2D-0491E00535B4}" dt="2018-06-15T13:12:57.367" v="1817" actId="1035"/>
          <ac:spMkLst>
            <pc:docMk/>
            <pc:sldMk cId="2004715113" sldId="303"/>
            <ac:spMk id="31" creationId="{FBE29D26-C5AA-40E9-AE43-5599283F5F27}"/>
          </ac:spMkLst>
        </pc:spChg>
        <pc:picChg chg="add del mod">
          <ac:chgData name="Bae KeunBin" userId="ad1dbc6277361a11" providerId="LiveId" clId="{D7B6C6DC-0099-49F1-8B2D-0491E00535B4}" dt="2018-06-15T12:58:45.796" v="1104" actId="1076"/>
          <ac:picMkLst>
            <pc:docMk/>
            <pc:sldMk cId="2004715113" sldId="303"/>
            <ac:picMk id="6" creationId="{67826A87-1084-4B7E-9BAF-1B2D976D4D17}"/>
          </ac:picMkLst>
        </pc:picChg>
        <pc:picChg chg="add del">
          <ac:chgData name="Bae KeunBin" userId="ad1dbc6277361a11" providerId="LiveId" clId="{D7B6C6DC-0099-49F1-8B2D-0491E00535B4}" dt="2018-06-15T12:58:38.629" v="1103" actId="478"/>
          <ac:picMkLst>
            <pc:docMk/>
            <pc:sldMk cId="2004715113" sldId="303"/>
            <ac:picMk id="25" creationId="{242790BC-B56F-43BE-8D5B-72468EEDC0EF}"/>
          </ac:picMkLst>
        </pc:picChg>
        <pc:picChg chg="add mod">
          <ac:chgData name="Bae KeunBin" userId="ad1dbc6277361a11" providerId="LiveId" clId="{D7B6C6DC-0099-49F1-8B2D-0491E00535B4}" dt="2018-06-15T13:10:22.014" v="1572" actId="1076"/>
          <ac:picMkLst>
            <pc:docMk/>
            <pc:sldMk cId="2004715113" sldId="303"/>
            <ac:picMk id="27" creationId="{9FA73E1A-F38D-4B0A-9590-E971D4208C25}"/>
          </ac:picMkLst>
        </pc:picChg>
        <pc:cxnChg chg="del mod">
          <ac:chgData name="Bae KeunBin" userId="ad1dbc6277361a11" providerId="LiveId" clId="{D7B6C6DC-0099-49F1-8B2D-0491E00535B4}" dt="2018-06-15T13:02:05.838" v="1218" actId="478"/>
          <ac:cxnSpMkLst>
            <pc:docMk/>
            <pc:sldMk cId="2004715113" sldId="303"/>
            <ac:cxnSpMk id="20" creationId="{E6B2400D-2DFD-4F49-ABAE-EE27546E536D}"/>
          </ac:cxnSpMkLst>
        </pc:cxnChg>
        <pc:cxnChg chg="add mod">
          <ac:chgData name="Bae KeunBin" userId="ad1dbc6277361a11" providerId="LiveId" clId="{D7B6C6DC-0099-49F1-8B2D-0491E00535B4}" dt="2018-06-15T13:10:44.577" v="1574" actId="1076"/>
          <ac:cxnSpMkLst>
            <pc:docMk/>
            <pc:sldMk cId="2004715113" sldId="303"/>
            <ac:cxnSpMk id="29" creationId="{39E2CE76-ECD9-429A-8A28-F0C73A7FCE22}"/>
          </ac:cxnSpMkLst>
        </pc:cxnChg>
        <pc:cxnChg chg="add mod">
          <ac:chgData name="Bae KeunBin" userId="ad1dbc6277361a11" providerId="LiveId" clId="{D7B6C6DC-0099-49F1-8B2D-0491E00535B4}" dt="2018-06-15T13:12:57.367" v="1817" actId="1035"/>
          <ac:cxnSpMkLst>
            <pc:docMk/>
            <pc:sldMk cId="2004715113" sldId="303"/>
            <ac:cxnSpMk id="30" creationId="{B2EC60F6-78EE-48AB-914E-FAFFE6B7D58F}"/>
          </ac:cxnSpMkLst>
        </pc:cxnChg>
      </pc:sldChg>
      <pc:sldChg chg="addSp delSp modSp add">
        <pc:chgData name="Bae KeunBin" userId="ad1dbc6277361a11" providerId="LiveId" clId="{D7B6C6DC-0099-49F1-8B2D-0491E00535B4}" dt="2018-06-16T08:24:39.494" v="3182" actId="1035"/>
        <pc:sldMkLst>
          <pc:docMk/>
          <pc:sldMk cId="1053027125" sldId="304"/>
        </pc:sldMkLst>
        <pc:spChg chg="add mod">
          <ac:chgData name="Bae KeunBin" userId="ad1dbc6277361a11" providerId="LiveId" clId="{D7B6C6DC-0099-49F1-8B2D-0491E00535B4}" dt="2018-06-15T13:18:15.578" v="2058" actId="478"/>
          <ac:spMkLst>
            <pc:docMk/>
            <pc:sldMk cId="1053027125" sldId="304"/>
            <ac:spMk id="8" creationId="{D2A53FF5-6FEC-46CA-8707-DA0DE5A694B7}"/>
          </ac:spMkLst>
        </pc:spChg>
        <pc:spChg chg="del">
          <ac:chgData name="Bae KeunBin" userId="ad1dbc6277361a11" providerId="LiveId" clId="{D7B6C6DC-0099-49F1-8B2D-0491E00535B4}" dt="2018-06-15T13:13:26.717" v="1842" actId="478"/>
          <ac:spMkLst>
            <pc:docMk/>
            <pc:sldMk cId="1053027125" sldId="304"/>
            <ac:spMk id="11" creationId="{00000000-0000-0000-0000-000000000000}"/>
          </ac:spMkLst>
        </pc:spChg>
        <pc:spChg chg="add mod">
          <ac:chgData name="Bae KeunBin" userId="ad1dbc6277361a11" providerId="LiveId" clId="{D7B6C6DC-0099-49F1-8B2D-0491E00535B4}" dt="2018-06-16T08:24:39.494" v="3182" actId="1035"/>
          <ac:spMkLst>
            <pc:docMk/>
            <pc:sldMk cId="1053027125" sldId="304"/>
            <ac:spMk id="12" creationId="{34BCD9A7-E927-4072-A439-0B1A737C55ED}"/>
          </ac:spMkLst>
        </pc:spChg>
        <pc:spChg chg="add">
          <ac:chgData name="Bae KeunBin" userId="ad1dbc6277361a11" providerId="LiveId" clId="{D7B6C6DC-0099-49F1-8B2D-0491E00535B4}" dt="2018-06-15T14:15:34.573" v="2781" actId="478"/>
          <ac:spMkLst>
            <pc:docMk/>
            <pc:sldMk cId="1053027125" sldId="304"/>
            <ac:spMk id="16" creationId="{1BE41982-88DC-4539-9AA7-787B3EC25477}"/>
          </ac:spMkLst>
        </pc:spChg>
        <pc:spChg chg="add">
          <ac:chgData name="Bae KeunBin" userId="ad1dbc6277361a11" providerId="LiveId" clId="{D7B6C6DC-0099-49F1-8B2D-0491E00535B4}" dt="2018-06-15T14:15:34.573" v="2781" actId="478"/>
          <ac:spMkLst>
            <pc:docMk/>
            <pc:sldMk cId="1053027125" sldId="304"/>
            <ac:spMk id="17" creationId="{C00F4293-81F8-4024-9A32-BED6296EAADF}"/>
          </ac:spMkLst>
        </pc:spChg>
        <pc:spChg chg="add">
          <ac:chgData name="Bae KeunBin" userId="ad1dbc6277361a11" providerId="LiveId" clId="{D7B6C6DC-0099-49F1-8B2D-0491E00535B4}" dt="2018-06-15T14:15:34.573" v="2781" actId="478"/>
          <ac:spMkLst>
            <pc:docMk/>
            <pc:sldMk cId="1053027125" sldId="304"/>
            <ac:spMk id="21" creationId="{63CEA83D-F8F6-4AD0-A7A3-ED37950875A0}"/>
          </ac:spMkLst>
        </pc:spChg>
        <pc:spChg chg="add">
          <ac:chgData name="Bae KeunBin" userId="ad1dbc6277361a11" providerId="LiveId" clId="{D7B6C6DC-0099-49F1-8B2D-0491E00535B4}" dt="2018-06-15T14:15:34.573" v="2781" actId="478"/>
          <ac:spMkLst>
            <pc:docMk/>
            <pc:sldMk cId="1053027125" sldId="304"/>
            <ac:spMk id="22" creationId="{793610A2-5339-4996-96CA-52750459187D}"/>
          </ac:spMkLst>
        </pc:spChg>
        <pc:spChg chg="add">
          <ac:chgData name="Bae KeunBin" userId="ad1dbc6277361a11" providerId="LiveId" clId="{D7B6C6DC-0099-49F1-8B2D-0491E00535B4}" dt="2018-06-15T14:15:34.573" v="2781" actId="478"/>
          <ac:spMkLst>
            <pc:docMk/>
            <pc:sldMk cId="1053027125" sldId="304"/>
            <ac:spMk id="23" creationId="{00607244-F93B-49B0-B4B6-C3D630EBB00D}"/>
          </ac:spMkLst>
        </pc:spChg>
        <pc:grpChg chg="add">
          <ac:chgData name="Bae KeunBin" userId="ad1dbc6277361a11" providerId="LiveId" clId="{D7B6C6DC-0099-49F1-8B2D-0491E00535B4}" dt="2018-06-15T14:15:34.573" v="2781" actId="478"/>
          <ac:grpSpMkLst>
            <pc:docMk/>
            <pc:sldMk cId="1053027125" sldId="304"/>
            <ac:grpSpMk id="18" creationId="{B15DCE28-2B08-450B-B346-A89D330DE89F}"/>
          </ac:grpSpMkLst>
        </pc:grpChg>
        <pc:graphicFrameChg chg="del">
          <ac:chgData name="Bae KeunBin" userId="ad1dbc6277361a11" providerId="LiveId" clId="{D7B6C6DC-0099-49F1-8B2D-0491E00535B4}" dt="2018-06-15T13:13:26.717" v="1842" actId="478"/>
          <ac:graphicFrameMkLst>
            <pc:docMk/>
            <pc:sldMk cId="1053027125" sldId="304"/>
            <ac:graphicFrameMk id="2" creationId="{00000000-0000-0000-0000-000000000000}"/>
          </ac:graphicFrameMkLst>
        </pc:graphicFrameChg>
        <pc:picChg chg="add mod">
          <ac:chgData name="Bae KeunBin" userId="ad1dbc6277361a11" providerId="LiveId" clId="{D7B6C6DC-0099-49F1-8B2D-0491E00535B4}" dt="2018-06-16T08:24:26.471" v="3166" actId="692"/>
          <ac:picMkLst>
            <pc:docMk/>
            <pc:sldMk cId="1053027125" sldId="304"/>
            <ac:picMk id="4" creationId="{9BBAD8A9-5712-46C0-B9F6-8DEA7919CE55}"/>
          </ac:picMkLst>
        </pc:picChg>
        <pc:picChg chg="add mod">
          <ac:chgData name="Bae KeunBin" userId="ad1dbc6277361a11" providerId="LiveId" clId="{D7B6C6DC-0099-49F1-8B2D-0491E00535B4}" dt="2018-06-15T14:14:06.368" v="2777" actId="1035"/>
          <ac:picMkLst>
            <pc:docMk/>
            <pc:sldMk cId="1053027125" sldId="304"/>
            <ac:picMk id="5" creationId="{B03AECC8-CA3E-4588-8C17-58BA8916B8F1}"/>
          </ac:picMkLst>
        </pc:picChg>
        <pc:picChg chg="add mod">
          <ac:chgData name="Bae KeunBin" userId="ad1dbc6277361a11" providerId="LiveId" clId="{D7B6C6DC-0099-49F1-8B2D-0491E00535B4}" dt="2018-06-15T14:14:06.368" v="2777" actId="1035"/>
          <ac:picMkLst>
            <pc:docMk/>
            <pc:sldMk cId="1053027125" sldId="304"/>
            <ac:picMk id="7" creationId="{860D6F72-04CA-43D3-B40A-C284B62458B6}"/>
          </ac:picMkLst>
        </pc:picChg>
        <pc:cxnChg chg="add mod">
          <ac:chgData name="Bae KeunBin" userId="ad1dbc6277361a11" providerId="LiveId" clId="{D7B6C6DC-0099-49F1-8B2D-0491E00535B4}" dt="2018-06-16T08:24:39.494" v="3182" actId="1035"/>
          <ac:cxnSpMkLst>
            <pc:docMk/>
            <pc:sldMk cId="1053027125" sldId="304"/>
            <ac:cxnSpMk id="10" creationId="{D2D1B19B-E519-4433-8342-FB542BD8D908}"/>
          </ac:cxnSpMkLst>
        </pc:cxnChg>
        <pc:cxnChg chg="del">
          <ac:chgData name="Bae KeunBin" userId="ad1dbc6277361a11" providerId="LiveId" clId="{D7B6C6DC-0099-49F1-8B2D-0491E00535B4}" dt="2018-06-15T13:13:26.717" v="1842" actId="478"/>
          <ac:cxnSpMkLst>
            <pc:docMk/>
            <pc:sldMk cId="1053027125" sldId="304"/>
            <ac:cxnSpMk id="13" creationId="{00000000-0000-0000-0000-000000000000}"/>
          </ac:cxnSpMkLst>
        </pc:cxnChg>
      </pc:sldChg>
      <pc:sldChg chg="addSp delSp modSp add">
        <pc:chgData name="Bae KeunBin" userId="ad1dbc6277361a11" providerId="LiveId" clId="{D7B6C6DC-0099-49F1-8B2D-0491E00535B4}" dt="2018-06-15T14:15:37.094" v="2782" actId="478"/>
        <pc:sldMkLst>
          <pc:docMk/>
          <pc:sldMk cId="2591287446" sldId="305"/>
        </pc:sldMkLst>
        <pc:spChg chg="add del mod">
          <ac:chgData name="Bae KeunBin" userId="ad1dbc6277361a11" providerId="LiveId" clId="{D7B6C6DC-0099-49F1-8B2D-0491E00535B4}" dt="2018-06-15T13:40:02.065" v="2453" actId="478"/>
          <ac:spMkLst>
            <pc:docMk/>
            <pc:sldMk cId="2591287446" sldId="305"/>
            <ac:spMk id="4" creationId="{A6B9C72F-A7BD-4AC8-A492-934FCEC5D5E5}"/>
          </ac:spMkLst>
        </pc:spChg>
        <pc:spChg chg="add mod">
          <ac:chgData name="Bae KeunBin" userId="ad1dbc6277361a11" providerId="LiveId" clId="{D7B6C6DC-0099-49F1-8B2D-0491E00535B4}" dt="2018-06-15T13:42:02.878" v="2471" actId="478"/>
          <ac:spMkLst>
            <pc:docMk/>
            <pc:sldMk cId="2591287446" sldId="305"/>
            <ac:spMk id="5" creationId="{93D0042B-2544-4D9D-9A1E-329CB4C1232B}"/>
          </ac:spMkLst>
        </pc:spChg>
        <pc:spChg chg="add mod">
          <ac:chgData name="Bae KeunBin" userId="ad1dbc6277361a11" providerId="LiveId" clId="{D7B6C6DC-0099-49F1-8B2D-0491E00535B4}" dt="2018-06-15T14:05:43.919" v="2720" actId="1076"/>
          <ac:spMkLst>
            <pc:docMk/>
            <pc:sldMk cId="2591287446" sldId="305"/>
            <ac:spMk id="10" creationId="{4F857EBF-D9A6-4E64-B393-80C6BF3DEB27}"/>
          </ac:spMkLst>
        </pc:spChg>
        <pc:spChg chg="del">
          <ac:chgData name="Bae KeunBin" userId="ad1dbc6277361a11" providerId="LiveId" clId="{D7B6C6DC-0099-49F1-8B2D-0491E00535B4}" dt="2018-06-15T13:38:40.504" v="2449" actId="478"/>
          <ac:spMkLst>
            <pc:docMk/>
            <pc:sldMk cId="2591287446" sldId="305"/>
            <ac:spMk id="11" creationId="{00000000-0000-0000-0000-000000000000}"/>
          </ac:spMkLst>
        </pc:spChg>
        <pc:spChg chg="add mod">
          <ac:chgData name="Bae KeunBin" userId="ad1dbc6277361a11" providerId="LiveId" clId="{D7B6C6DC-0099-49F1-8B2D-0491E00535B4}" dt="2018-06-15T14:06:49.866" v="2722" actId="1076"/>
          <ac:spMkLst>
            <pc:docMk/>
            <pc:sldMk cId="2591287446" sldId="305"/>
            <ac:spMk id="14" creationId="{96C335CF-7B59-40B5-8D6B-57C7CCFD61E2}"/>
          </ac:spMkLst>
        </pc:spChg>
        <pc:spChg chg="add mod">
          <ac:chgData name="Bae KeunBin" userId="ad1dbc6277361a11" providerId="LiveId" clId="{D7B6C6DC-0099-49F1-8B2D-0491E00535B4}" dt="2018-06-15T14:06:52.673" v="2724" actId="1076"/>
          <ac:spMkLst>
            <pc:docMk/>
            <pc:sldMk cId="2591287446" sldId="305"/>
            <ac:spMk id="16" creationId="{99A118F8-5D7C-4C4D-93D2-456A56F7C210}"/>
          </ac:spMkLst>
        </pc:spChg>
        <pc:spChg chg="add">
          <ac:chgData name="Bae KeunBin" userId="ad1dbc6277361a11" providerId="LiveId" clId="{D7B6C6DC-0099-49F1-8B2D-0491E00535B4}" dt="2018-06-15T14:15:37.094" v="2782" actId="478"/>
          <ac:spMkLst>
            <pc:docMk/>
            <pc:sldMk cId="2591287446" sldId="305"/>
            <ac:spMk id="17" creationId="{4396025F-8DCE-4383-BEAD-5FBF543A3E13}"/>
          </ac:spMkLst>
        </pc:spChg>
        <pc:spChg chg="add">
          <ac:chgData name="Bae KeunBin" userId="ad1dbc6277361a11" providerId="LiveId" clId="{D7B6C6DC-0099-49F1-8B2D-0491E00535B4}" dt="2018-06-15T14:15:37.094" v="2782" actId="478"/>
          <ac:spMkLst>
            <pc:docMk/>
            <pc:sldMk cId="2591287446" sldId="305"/>
            <ac:spMk id="18" creationId="{6BC99FA4-DBE0-4D72-808E-41A58C3E9B7D}"/>
          </ac:spMkLst>
        </pc:spChg>
        <pc:spChg chg="add">
          <ac:chgData name="Bae KeunBin" userId="ad1dbc6277361a11" providerId="LiveId" clId="{D7B6C6DC-0099-49F1-8B2D-0491E00535B4}" dt="2018-06-15T14:15:37.094" v="2782" actId="478"/>
          <ac:spMkLst>
            <pc:docMk/>
            <pc:sldMk cId="2591287446" sldId="305"/>
            <ac:spMk id="22" creationId="{92F1FA95-B388-4273-8238-F670B534613B}"/>
          </ac:spMkLst>
        </pc:spChg>
        <pc:spChg chg="add">
          <ac:chgData name="Bae KeunBin" userId="ad1dbc6277361a11" providerId="LiveId" clId="{D7B6C6DC-0099-49F1-8B2D-0491E00535B4}" dt="2018-06-15T14:15:37.094" v="2782" actId="478"/>
          <ac:spMkLst>
            <pc:docMk/>
            <pc:sldMk cId="2591287446" sldId="305"/>
            <ac:spMk id="23" creationId="{94541EF3-5725-40B3-A33D-6BCB09BCC8D9}"/>
          </ac:spMkLst>
        </pc:spChg>
        <pc:spChg chg="add">
          <ac:chgData name="Bae KeunBin" userId="ad1dbc6277361a11" providerId="LiveId" clId="{D7B6C6DC-0099-49F1-8B2D-0491E00535B4}" dt="2018-06-15T14:15:37.094" v="2782" actId="478"/>
          <ac:spMkLst>
            <pc:docMk/>
            <pc:sldMk cId="2591287446" sldId="305"/>
            <ac:spMk id="24" creationId="{BBC16061-651E-4A72-9ABC-6E4F86E942D1}"/>
          </ac:spMkLst>
        </pc:spChg>
        <pc:grpChg chg="add">
          <ac:chgData name="Bae KeunBin" userId="ad1dbc6277361a11" providerId="LiveId" clId="{D7B6C6DC-0099-49F1-8B2D-0491E00535B4}" dt="2018-06-15T14:15:37.094" v="2782" actId="478"/>
          <ac:grpSpMkLst>
            <pc:docMk/>
            <pc:sldMk cId="2591287446" sldId="305"/>
            <ac:grpSpMk id="19" creationId="{FB27FA71-80D9-40CB-AD69-F885A49555E3}"/>
          </ac:grpSpMkLst>
        </pc:grpChg>
        <pc:graphicFrameChg chg="del">
          <ac:chgData name="Bae KeunBin" userId="ad1dbc6277361a11" providerId="LiveId" clId="{D7B6C6DC-0099-49F1-8B2D-0491E00535B4}" dt="2018-06-15T13:38:40.504" v="2449" actId="478"/>
          <ac:graphicFrameMkLst>
            <pc:docMk/>
            <pc:sldMk cId="2591287446" sldId="305"/>
            <ac:graphicFrameMk id="2" creationId="{00000000-0000-0000-0000-000000000000}"/>
          </ac:graphicFrameMkLst>
        </pc:graphicFrameChg>
        <pc:graphicFrameChg chg="add del mod modGraphic">
          <ac:chgData name="Bae KeunBin" userId="ad1dbc6277361a11" providerId="LiveId" clId="{D7B6C6DC-0099-49F1-8B2D-0491E00535B4}" dt="2018-06-15T13:47:16.263" v="2708" actId="478"/>
          <ac:graphicFrameMkLst>
            <pc:docMk/>
            <pc:sldMk cId="2591287446" sldId="305"/>
            <ac:graphicFrameMk id="6" creationId="{5D5C06D8-F646-45E8-9A16-667DCF83B86F}"/>
          </ac:graphicFrameMkLst>
        </pc:graphicFrameChg>
        <pc:graphicFrameChg chg="add del mod">
          <ac:chgData name="Bae KeunBin" userId="ad1dbc6277361a11" providerId="LiveId" clId="{D7B6C6DC-0099-49F1-8B2D-0491E00535B4}" dt="2018-06-15T13:49:57.121" v="2713" actId="478"/>
          <ac:graphicFrameMkLst>
            <pc:docMk/>
            <pc:sldMk cId="2591287446" sldId="305"/>
            <ac:graphicFrameMk id="7" creationId="{5D43C571-39B0-4AD8-AF7B-87644256BF79}"/>
          </ac:graphicFrameMkLst>
        </pc:graphicFrameChg>
        <pc:graphicFrameChg chg="add mod modGraphic">
          <ac:chgData name="Bae KeunBin" userId="ad1dbc6277361a11" providerId="LiveId" clId="{D7B6C6DC-0099-49F1-8B2D-0491E00535B4}" dt="2018-06-15T14:15:18.632" v="2780" actId="207"/>
          <ac:graphicFrameMkLst>
            <pc:docMk/>
            <pc:sldMk cId="2591287446" sldId="305"/>
            <ac:graphicFrameMk id="8" creationId="{88B593BB-BDD9-4A34-B64D-C79D890A4185}"/>
          </ac:graphicFrameMkLst>
        </pc:graphicFrameChg>
        <pc:cxnChg chg="del">
          <ac:chgData name="Bae KeunBin" userId="ad1dbc6277361a11" providerId="LiveId" clId="{D7B6C6DC-0099-49F1-8B2D-0491E00535B4}" dt="2018-06-15T13:38:40.504" v="2449" actId="478"/>
          <ac:cxnSpMkLst>
            <pc:docMk/>
            <pc:sldMk cId="2591287446" sldId="305"/>
            <ac:cxnSpMk id="13" creationId="{00000000-0000-0000-0000-000000000000}"/>
          </ac:cxnSpMkLst>
        </pc:cxnChg>
      </pc:sldChg>
      <pc:sldChg chg="addSp delSp modSp add">
        <pc:chgData name="Bae KeunBin" userId="ad1dbc6277361a11" providerId="LiveId" clId="{D7B6C6DC-0099-49F1-8B2D-0491E00535B4}" dt="2018-06-15T14:25:53.868" v="2957" actId="1076"/>
        <pc:sldMkLst>
          <pc:docMk/>
          <pc:sldMk cId="421134754" sldId="306"/>
        </pc:sldMkLst>
        <pc:spChg chg="add mod">
          <ac:chgData name="Bae KeunBin" userId="ad1dbc6277361a11" providerId="LiveId" clId="{D7B6C6DC-0099-49F1-8B2D-0491E00535B4}" dt="2018-06-15T14:25:42.572" v="2955" actId="207"/>
          <ac:spMkLst>
            <pc:docMk/>
            <pc:sldMk cId="421134754" sldId="306"/>
            <ac:spMk id="6" creationId="{A6A072FD-90CE-4D95-9B9F-D458E295B5D7}"/>
          </ac:spMkLst>
        </pc:spChg>
        <pc:spChg chg="add">
          <ac:chgData name="Bae KeunBin" userId="ad1dbc6277361a11" providerId="LiveId" clId="{D7B6C6DC-0099-49F1-8B2D-0491E00535B4}" dt="2018-06-15T14:15:51.153" v="2784" actId="1076"/>
          <ac:spMkLst>
            <pc:docMk/>
            <pc:sldMk cId="421134754" sldId="306"/>
            <ac:spMk id="8" creationId="{AE34E7D0-09BF-4F5F-8E73-FCDFABF1E788}"/>
          </ac:spMkLst>
        </pc:spChg>
        <pc:spChg chg="add">
          <ac:chgData name="Bae KeunBin" userId="ad1dbc6277361a11" providerId="LiveId" clId="{D7B6C6DC-0099-49F1-8B2D-0491E00535B4}" dt="2018-06-15T14:15:51.153" v="2784" actId="1076"/>
          <ac:spMkLst>
            <pc:docMk/>
            <pc:sldMk cId="421134754" sldId="306"/>
            <ac:spMk id="10" creationId="{F98963D5-DCAB-41DA-A4D9-330182E65B17}"/>
          </ac:spMkLst>
        </pc:spChg>
        <pc:spChg chg="del">
          <ac:chgData name="Bae KeunBin" userId="ad1dbc6277361a11" providerId="LiveId" clId="{D7B6C6DC-0099-49F1-8B2D-0491E00535B4}" dt="2018-06-15T14:16:08.376" v="2787" actId="478"/>
          <ac:spMkLst>
            <pc:docMk/>
            <pc:sldMk cId="421134754" sldId="306"/>
            <ac:spMk id="11" creationId="{00000000-0000-0000-0000-000000000000}"/>
          </ac:spMkLst>
        </pc:spChg>
        <pc:spChg chg="add">
          <ac:chgData name="Bae KeunBin" userId="ad1dbc6277361a11" providerId="LiveId" clId="{D7B6C6DC-0099-49F1-8B2D-0491E00535B4}" dt="2018-06-15T14:15:51.153" v="2784" actId="1076"/>
          <ac:spMkLst>
            <pc:docMk/>
            <pc:sldMk cId="421134754" sldId="306"/>
            <ac:spMk id="17" creationId="{5B232286-9B76-4430-8978-D0687D0D2DFA}"/>
          </ac:spMkLst>
        </pc:spChg>
        <pc:spChg chg="add mod">
          <ac:chgData name="Bae KeunBin" userId="ad1dbc6277361a11" providerId="LiveId" clId="{D7B6C6DC-0099-49F1-8B2D-0491E00535B4}" dt="2018-06-15T14:16:01.084" v="2785" actId="17032"/>
          <ac:spMkLst>
            <pc:docMk/>
            <pc:sldMk cId="421134754" sldId="306"/>
            <ac:spMk id="18" creationId="{0E4864B3-E86F-4444-A8A2-773401BB2D74}"/>
          </ac:spMkLst>
        </pc:spChg>
        <pc:spChg chg="add mod">
          <ac:chgData name="Bae KeunBin" userId="ad1dbc6277361a11" providerId="LiveId" clId="{D7B6C6DC-0099-49F1-8B2D-0491E00535B4}" dt="2018-06-15T14:16:05.267" v="2786" actId="17032"/>
          <ac:spMkLst>
            <pc:docMk/>
            <pc:sldMk cId="421134754" sldId="306"/>
            <ac:spMk id="19" creationId="{7AE4DC51-8B22-4287-9097-D7E0F45A412D}"/>
          </ac:spMkLst>
        </pc:spChg>
        <pc:spChg chg="add mod">
          <ac:chgData name="Bae KeunBin" userId="ad1dbc6277361a11" providerId="LiveId" clId="{D7B6C6DC-0099-49F1-8B2D-0491E00535B4}" dt="2018-06-15T14:23:28.574" v="2926" actId="1076"/>
          <ac:spMkLst>
            <pc:docMk/>
            <pc:sldMk cId="421134754" sldId="306"/>
            <ac:spMk id="20" creationId="{947958F6-4F38-4848-89AD-998AE609C27F}"/>
          </ac:spMkLst>
        </pc:spChg>
        <pc:spChg chg="add mod">
          <ac:chgData name="Bae KeunBin" userId="ad1dbc6277361a11" providerId="LiveId" clId="{D7B6C6DC-0099-49F1-8B2D-0491E00535B4}" dt="2018-06-15T14:22:49.083" v="2809" actId="1076"/>
          <ac:spMkLst>
            <pc:docMk/>
            <pc:sldMk cId="421134754" sldId="306"/>
            <ac:spMk id="22" creationId="{B477F809-5C0C-4E67-9FA2-9AA06EF1B2F5}"/>
          </ac:spMkLst>
        </pc:spChg>
        <pc:spChg chg="add del">
          <ac:chgData name="Bae KeunBin" userId="ad1dbc6277361a11" providerId="LiveId" clId="{D7B6C6DC-0099-49F1-8B2D-0491E00535B4}" dt="2018-06-15T14:23:51.300" v="2947" actId="478"/>
          <ac:spMkLst>
            <pc:docMk/>
            <pc:sldMk cId="421134754" sldId="306"/>
            <ac:spMk id="24" creationId="{95BB9F28-9647-49CE-9E58-3F25B8C19A85}"/>
          </ac:spMkLst>
        </pc:spChg>
        <pc:spChg chg="add mod">
          <ac:chgData name="Bae KeunBin" userId="ad1dbc6277361a11" providerId="LiveId" clId="{D7B6C6DC-0099-49F1-8B2D-0491E00535B4}" dt="2018-06-15T14:23:44.513" v="2946" actId="1076"/>
          <ac:spMkLst>
            <pc:docMk/>
            <pc:sldMk cId="421134754" sldId="306"/>
            <ac:spMk id="25" creationId="{758222D0-83B3-41EA-A7CB-90E9ABB563B7}"/>
          </ac:spMkLst>
        </pc:spChg>
        <pc:grpChg chg="add">
          <ac:chgData name="Bae KeunBin" userId="ad1dbc6277361a11" providerId="LiveId" clId="{D7B6C6DC-0099-49F1-8B2D-0491E00535B4}" dt="2018-06-15T14:15:51.153" v="2784" actId="1076"/>
          <ac:grpSpMkLst>
            <pc:docMk/>
            <pc:sldMk cId="421134754" sldId="306"/>
            <ac:grpSpMk id="12" creationId="{AD4B866C-EBC5-4FE9-B941-B43611835201}"/>
          </ac:grpSpMkLst>
        </pc:grpChg>
        <pc:graphicFrameChg chg="del">
          <ac:chgData name="Bae KeunBin" userId="ad1dbc6277361a11" providerId="LiveId" clId="{D7B6C6DC-0099-49F1-8B2D-0491E00535B4}" dt="2018-06-15T14:16:08.376" v="2787" actId="478"/>
          <ac:graphicFrameMkLst>
            <pc:docMk/>
            <pc:sldMk cId="421134754" sldId="306"/>
            <ac:graphicFrameMk id="2" creationId="{00000000-0000-0000-0000-000000000000}"/>
          </ac:graphicFrameMkLst>
        </pc:graphicFrameChg>
        <pc:picChg chg="add mod">
          <ac:chgData name="Bae KeunBin" userId="ad1dbc6277361a11" providerId="LiveId" clId="{D7B6C6DC-0099-49F1-8B2D-0491E00535B4}" dt="2018-06-15T14:22:31.002" v="2791" actId="14100"/>
          <ac:picMkLst>
            <pc:docMk/>
            <pc:sldMk cId="421134754" sldId="306"/>
            <ac:picMk id="5" creationId="{22F78D56-BDF5-4173-A4A5-277A7BD402A7}"/>
          </ac:picMkLst>
        </pc:picChg>
        <pc:picChg chg="add mod">
          <ac:chgData name="Bae KeunBin" userId="ad1dbc6277361a11" providerId="LiveId" clId="{D7B6C6DC-0099-49F1-8B2D-0491E00535B4}" dt="2018-06-15T14:25:53.868" v="2957" actId="1076"/>
          <ac:picMkLst>
            <pc:docMk/>
            <pc:sldMk cId="421134754" sldId="306"/>
            <ac:picMk id="26" creationId="{072FECF1-2F58-4B30-AA75-DF6DDF93D021}"/>
          </ac:picMkLst>
        </pc:picChg>
        <pc:cxnChg chg="del">
          <ac:chgData name="Bae KeunBin" userId="ad1dbc6277361a11" providerId="LiveId" clId="{D7B6C6DC-0099-49F1-8B2D-0491E00535B4}" dt="2018-06-15T14:16:08.376" v="2787" actId="478"/>
          <ac:cxnSpMkLst>
            <pc:docMk/>
            <pc:sldMk cId="421134754" sldId="306"/>
            <ac:cxnSpMk id="13" creationId="{00000000-0000-0000-0000-000000000000}"/>
          </ac:cxnSpMkLst>
        </pc:cxnChg>
        <pc:cxnChg chg="add">
          <ac:chgData name="Bae KeunBin" userId="ad1dbc6277361a11" providerId="LiveId" clId="{D7B6C6DC-0099-49F1-8B2D-0491E00535B4}" dt="2018-06-15T14:22:41.015" v="2792" actId="1076"/>
          <ac:cxnSpMkLst>
            <pc:docMk/>
            <pc:sldMk cId="421134754" sldId="306"/>
            <ac:cxnSpMk id="21" creationId="{2291EB42-6467-40AF-B236-C8641C962B7D}"/>
          </ac:cxnSpMkLst>
        </pc:cxnChg>
        <pc:cxnChg chg="add">
          <ac:chgData name="Bae KeunBin" userId="ad1dbc6277361a11" providerId="LiveId" clId="{D7B6C6DC-0099-49F1-8B2D-0491E00535B4}" dt="2018-06-15T14:22:41.015" v="2792" actId="1076"/>
          <ac:cxnSpMkLst>
            <pc:docMk/>
            <pc:sldMk cId="421134754" sldId="306"/>
            <ac:cxnSpMk id="23" creationId="{AB8AF3A9-CC6F-481A-8603-AFF8EBE3C879}"/>
          </ac:cxnSpMkLst>
        </pc:cxnChg>
      </pc:sldChg>
      <pc:sldChg chg="addSp delSp modSp add">
        <pc:chgData name="Bae KeunBin" userId="ad1dbc6277361a11" providerId="LiveId" clId="{D7B6C6DC-0099-49F1-8B2D-0491E00535B4}" dt="2018-06-15T14:43:35.902" v="3100" actId="478"/>
        <pc:sldMkLst>
          <pc:docMk/>
          <pc:sldMk cId="4113304418" sldId="307"/>
        </pc:sldMkLst>
        <pc:spChg chg="add del">
          <ac:chgData name="Bae KeunBin" userId="ad1dbc6277361a11" providerId="LiveId" clId="{D7B6C6DC-0099-49F1-8B2D-0491E00535B4}" dt="2018-06-15T14:33:36.519" v="2970" actId="478"/>
          <ac:spMkLst>
            <pc:docMk/>
            <pc:sldMk cId="4113304418" sldId="307"/>
            <ac:spMk id="4" creationId="{A2A15F62-E2E7-4158-8D5D-EEAFF16DB297}"/>
          </ac:spMkLst>
        </pc:spChg>
        <pc:spChg chg="del">
          <ac:chgData name="Bae KeunBin" userId="ad1dbc6277361a11" providerId="LiveId" clId="{D7B6C6DC-0099-49F1-8B2D-0491E00535B4}" dt="2018-06-15T14:26:30.528" v="2960" actId="478"/>
          <ac:spMkLst>
            <pc:docMk/>
            <pc:sldMk cId="4113304418" sldId="307"/>
            <ac:spMk id="6" creationId="{A6A072FD-90CE-4D95-9B9F-D458E295B5D7}"/>
          </ac:spMkLst>
        </pc:spChg>
        <pc:spChg chg="del mod">
          <ac:chgData name="Bae KeunBin" userId="ad1dbc6277361a11" providerId="LiveId" clId="{D7B6C6DC-0099-49F1-8B2D-0491E00535B4}" dt="2018-06-15T14:26:35.154" v="2964" actId="478"/>
          <ac:spMkLst>
            <pc:docMk/>
            <pc:sldMk cId="4113304418" sldId="307"/>
            <ac:spMk id="20" creationId="{947958F6-4F38-4848-89AD-998AE609C27F}"/>
          </ac:spMkLst>
        </pc:spChg>
        <pc:spChg chg="del mod">
          <ac:chgData name="Bae KeunBin" userId="ad1dbc6277361a11" providerId="LiveId" clId="{D7B6C6DC-0099-49F1-8B2D-0491E00535B4}" dt="2018-06-15T14:26:33.400" v="2963" actId="478"/>
          <ac:spMkLst>
            <pc:docMk/>
            <pc:sldMk cId="4113304418" sldId="307"/>
            <ac:spMk id="22" creationId="{B477F809-5C0C-4E67-9FA2-9AA06EF1B2F5}"/>
          </ac:spMkLst>
        </pc:spChg>
        <pc:spChg chg="del">
          <ac:chgData name="Bae KeunBin" userId="ad1dbc6277361a11" providerId="LiveId" clId="{D7B6C6DC-0099-49F1-8B2D-0491E00535B4}" dt="2018-06-15T14:26:30.528" v="2960" actId="478"/>
          <ac:spMkLst>
            <pc:docMk/>
            <pc:sldMk cId="4113304418" sldId="307"/>
            <ac:spMk id="25" creationId="{758222D0-83B3-41EA-A7CB-90E9ABB563B7}"/>
          </ac:spMkLst>
        </pc:spChg>
        <pc:spChg chg="add mod">
          <ac:chgData name="Bae KeunBin" userId="ad1dbc6277361a11" providerId="LiveId" clId="{D7B6C6DC-0099-49F1-8B2D-0491E00535B4}" dt="2018-06-15T14:38:35.350" v="2984" actId="1076"/>
          <ac:spMkLst>
            <pc:docMk/>
            <pc:sldMk cId="4113304418" sldId="307"/>
            <ac:spMk id="28" creationId="{3D44D81B-E72A-4CA7-89BD-25FAB2BF2E26}"/>
          </ac:spMkLst>
        </pc:spChg>
        <pc:spChg chg="add mod">
          <ac:chgData name="Bae KeunBin" userId="ad1dbc6277361a11" providerId="LiveId" clId="{D7B6C6DC-0099-49F1-8B2D-0491E00535B4}" dt="2018-06-15T14:38:35.350" v="2984" actId="1076"/>
          <ac:spMkLst>
            <pc:docMk/>
            <pc:sldMk cId="4113304418" sldId="307"/>
            <ac:spMk id="29" creationId="{D8ACEC68-BF60-400D-A59A-995F5BC462D6}"/>
          </ac:spMkLst>
        </pc:spChg>
        <pc:spChg chg="add mod">
          <ac:chgData name="Bae KeunBin" userId="ad1dbc6277361a11" providerId="LiveId" clId="{D7B6C6DC-0099-49F1-8B2D-0491E00535B4}" dt="2018-06-15T14:38:35.350" v="2984" actId="1076"/>
          <ac:spMkLst>
            <pc:docMk/>
            <pc:sldMk cId="4113304418" sldId="307"/>
            <ac:spMk id="30" creationId="{3BF233FC-9697-41F1-A5A0-0C9AEA096294}"/>
          </ac:spMkLst>
        </pc:spChg>
        <pc:spChg chg="add mod">
          <ac:chgData name="Bae KeunBin" userId="ad1dbc6277361a11" providerId="LiveId" clId="{D7B6C6DC-0099-49F1-8B2D-0491E00535B4}" dt="2018-06-15T14:43:35.902" v="3100" actId="478"/>
          <ac:spMkLst>
            <pc:docMk/>
            <pc:sldMk cId="4113304418" sldId="307"/>
            <ac:spMk id="32" creationId="{72352967-FA41-437E-9567-39FE5812A3E6}"/>
          </ac:spMkLst>
        </pc:spChg>
        <pc:graphicFrameChg chg="add del mod modGraphic">
          <ac:chgData name="Bae KeunBin" userId="ad1dbc6277361a11" providerId="LiveId" clId="{D7B6C6DC-0099-49F1-8B2D-0491E00535B4}" dt="2018-06-15T14:33:13.662" v="2968" actId="478"/>
          <ac:graphicFrameMkLst>
            <pc:docMk/>
            <pc:sldMk cId="4113304418" sldId="307"/>
            <ac:graphicFrameMk id="2" creationId="{36362D0B-5871-4B4D-A43C-A7B3C10BBFF6}"/>
          </ac:graphicFrameMkLst>
        </pc:graphicFrameChg>
        <pc:graphicFrameChg chg="add del">
          <ac:chgData name="Bae KeunBin" userId="ad1dbc6277361a11" providerId="LiveId" clId="{D7B6C6DC-0099-49F1-8B2D-0491E00535B4}" dt="2018-06-15T14:33:58.339" v="2972" actId="478"/>
          <ac:graphicFrameMkLst>
            <pc:docMk/>
            <pc:sldMk cId="4113304418" sldId="307"/>
            <ac:graphicFrameMk id="7" creationId="{387F66ED-79DA-4094-ABFF-AACD8FA9D4AC}"/>
          </ac:graphicFrameMkLst>
        </pc:graphicFrameChg>
        <pc:graphicFrameChg chg="add del">
          <ac:chgData name="Bae KeunBin" userId="ad1dbc6277361a11" providerId="LiveId" clId="{D7B6C6DC-0099-49F1-8B2D-0491E00535B4}" dt="2018-06-15T14:34:12.101" v="2974" actId="478"/>
          <ac:graphicFrameMkLst>
            <pc:docMk/>
            <pc:sldMk cId="4113304418" sldId="307"/>
            <ac:graphicFrameMk id="11" creationId="{33B77D24-BC75-4C19-8574-A65508E10D1F}"/>
          </ac:graphicFrameMkLst>
        </pc:graphicFrameChg>
        <pc:graphicFrameChg chg="add del mod modGraphic">
          <ac:chgData name="Bae KeunBin" userId="ad1dbc6277361a11" providerId="LiveId" clId="{D7B6C6DC-0099-49F1-8B2D-0491E00535B4}" dt="2018-06-15T14:35:06.524" v="2978" actId="478"/>
          <ac:graphicFrameMkLst>
            <pc:docMk/>
            <pc:sldMk cId="4113304418" sldId="307"/>
            <ac:graphicFrameMk id="13" creationId="{68959C45-7829-41B3-8493-1B21C21E5183}"/>
          </ac:graphicFrameMkLst>
        </pc:graphicFrameChg>
        <pc:graphicFrameChg chg="add del modGraphic">
          <ac:chgData name="Bae KeunBin" userId="ad1dbc6277361a11" providerId="LiveId" clId="{D7B6C6DC-0099-49F1-8B2D-0491E00535B4}" dt="2018-06-15T14:41:31.509" v="2994" actId="478"/>
          <ac:graphicFrameMkLst>
            <pc:docMk/>
            <pc:sldMk cId="4113304418" sldId="307"/>
            <ac:graphicFrameMk id="31" creationId="{C15EA159-CD4D-4317-8957-03377D3CF38C}"/>
          </ac:graphicFrameMkLst>
        </pc:graphicFrameChg>
        <pc:picChg chg="del">
          <ac:chgData name="Bae KeunBin" userId="ad1dbc6277361a11" providerId="LiveId" clId="{D7B6C6DC-0099-49F1-8B2D-0491E00535B4}" dt="2018-06-15T14:26:28.083" v="2959" actId="478"/>
          <ac:picMkLst>
            <pc:docMk/>
            <pc:sldMk cId="4113304418" sldId="307"/>
            <ac:picMk id="5" creationId="{22F78D56-BDF5-4173-A4A5-277A7BD402A7}"/>
          </ac:picMkLst>
        </pc:picChg>
        <pc:picChg chg="del">
          <ac:chgData name="Bae KeunBin" userId="ad1dbc6277361a11" providerId="LiveId" clId="{D7B6C6DC-0099-49F1-8B2D-0491E00535B4}" dt="2018-06-15T14:26:30.528" v="2960" actId="478"/>
          <ac:picMkLst>
            <pc:docMk/>
            <pc:sldMk cId="4113304418" sldId="307"/>
            <ac:picMk id="26" creationId="{072FECF1-2F58-4B30-AA75-DF6DDF93D021}"/>
          </ac:picMkLst>
        </pc:picChg>
        <pc:picChg chg="add mod">
          <ac:chgData name="Bae KeunBin" userId="ad1dbc6277361a11" providerId="LiveId" clId="{D7B6C6DC-0099-49F1-8B2D-0491E00535B4}" dt="2018-06-15T14:41:42.226" v="2995" actId="1076"/>
          <ac:picMkLst>
            <pc:docMk/>
            <pc:sldMk cId="4113304418" sldId="307"/>
            <ac:picMk id="27" creationId="{8EB09709-E667-4E4B-B3EB-F76AE37A92FB}"/>
          </ac:picMkLst>
        </pc:picChg>
        <pc:cxnChg chg="del">
          <ac:chgData name="Bae KeunBin" userId="ad1dbc6277361a11" providerId="LiveId" clId="{D7B6C6DC-0099-49F1-8B2D-0491E00535B4}" dt="2018-06-15T14:26:30.528" v="2960" actId="478"/>
          <ac:cxnSpMkLst>
            <pc:docMk/>
            <pc:sldMk cId="4113304418" sldId="307"/>
            <ac:cxnSpMk id="21" creationId="{2291EB42-6467-40AF-B236-C8641C962B7D}"/>
          </ac:cxnSpMkLst>
        </pc:cxnChg>
        <pc:cxnChg chg="del">
          <ac:chgData name="Bae KeunBin" userId="ad1dbc6277361a11" providerId="LiveId" clId="{D7B6C6DC-0099-49F1-8B2D-0491E00535B4}" dt="2018-06-15T14:26:30.528" v="2960" actId="478"/>
          <ac:cxnSpMkLst>
            <pc:docMk/>
            <pc:sldMk cId="4113304418" sldId="307"/>
            <ac:cxnSpMk id="23" creationId="{AB8AF3A9-CC6F-481A-8603-AFF8EBE3C879}"/>
          </ac:cxnSpMkLst>
        </pc:cxnChg>
      </pc:sldChg>
      <pc:sldChg chg="delSp modSp add">
        <pc:chgData name="Bae KeunBin" userId="ad1dbc6277361a11" providerId="LiveId" clId="{D7B6C6DC-0099-49F1-8B2D-0491E00535B4}" dt="2018-06-15T14:50:52.006" v="3135" actId="478"/>
        <pc:sldMkLst>
          <pc:docMk/>
          <pc:sldMk cId="4083447419" sldId="308"/>
        </pc:sldMkLst>
        <pc:spChg chg="del">
          <ac:chgData name="Bae KeunBin" userId="ad1dbc6277361a11" providerId="LiveId" clId="{D7B6C6DC-0099-49F1-8B2D-0491E00535B4}" dt="2018-06-15T14:50:48.983" v="3133" actId="478"/>
          <ac:spMkLst>
            <pc:docMk/>
            <pc:sldMk cId="4083447419" sldId="308"/>
            <ac:spMk id="5" creationId="{00000000-0000-0000-0000-000000000000}"/>
          </ac:spMkLst>
        </pc:spChg>
        <pc:spChg chg="del">
          <ac:chgData name="Bae KeunBin" userId="ad1dbc6277361a11" providerId="LiveId" clId="{D7B6C6DC-0099-49F1-8B2D-0491E00535B4}" dt="2018-06-15T14:50:51.242" v="3134" actId="478"/>
          <ac:spMkLst>
            <pc:docMk/>
            <pc:sldMk cId="4083447419" sldId="308"/>
            <ac:spMk id="9" creationId="{00000000-0000-0000-0000-000000000000}"/>
          </ac:spMkLst>
        </pc:spChg>
        <pc:spChg chg="del">
          <ac:chgData name="Bae KeunBin" userId="ad1dbc6277361a11" providerId="LiveId" clId="{D7B6C6DC-0099-49F1-8B2D-0491E00535B4}" dt="2018-06-15T14:50:51.242" v="3134" actId="478"/>
          <ac:spMkLst>
            <pc:docMk/>
            <pc:sldMk cId="4083447419" sldId="308"/>
            <ac:spMk id="15" creationId="{00000000-0000-0000-0000-000000000000}"/>
          </ac:spMkLst>
        </pc:spChg>
        <pc:spChg chg="mod">
          <ac:chgData name="Bae KeunBin" userId="ad1dbc6277361a11" providerId="LiveId" clId="{D7B6C6DC-0099-49F1-8B2D-0491E00535B4}" dt="2018-06-15T14:50:40.154" v="3116" actId="478"/>
          <ac:spMkLst>
            <pc:docMk/>
            <pc:sldMk cId="4083447419" sldId="308"/>
            <ac:spMk id="16" creationId="{00000000-0000-0000-0000-000000000000}"/>
          </ac:spMkLst>
        </pc:spChg>
        <pc:spChg chg="del">
          <ac:chgData name="Bae KeunBin" userId="ad1dbc6277361a11" providerId="LiveId" clId="{D7B6C6DC-0099-49F1-8B2D-0491E00535B4}" dt="2018-06-15T14:50:51.242" v="3134" actId="478"/>
          <ac:spMkLst>
            <pc:docMk/>
            <pc:sldMk cId="4083447419" sldId="308"/>
            <ac:spMk id="18" creationId="{00000000-0000-0000-0000-000000000000}"/>
          </ac:spMkLst>
        </pc:spChg>
        <pc:spChg chg="mod">
          <ac:chgData name="Bae KeunBin" userId="ad1dbc6277361a11" providerId="LiveId" clId="{D7B6C6DC-0099-49F1-8B2D-0491E00535B4}" dt="2018-06-15T14:50:46.196" v="3132" actId="20577"/>
          <ac:spMkLst>
            <pc:docMk/>
            <pc:sldMk cId="4083447419" sldId="308"/>
            <ac:spMk id="19" creationId="{00000000-0000-0000-0000-000000000000}"/>
          </ac:spMkLst>
        </pc:spChg>
        <pc:spChg chg="del">
          <ac:chgData name="Bae KeunBin" userId="ad1dbc6277361a11" providerId="LiveId" clId="{D7B6C6DC-0099-49F1-8B2D-0491E00535B4}" dt="2018-06-15T14:50:51.242" v="3134" actId="478"/>
          <ac:spMkLst>
            <pc:docMk/>
            <pc:sldMk cId="4083447419" sldId="308"/>
            <ac:spMk id="20" creationId="{00000000-0000-0000-0000-000000000000}"/>
          </ac:spMkLst>
        </pc:spChg>
        <pc:spChg chg="del">
          <ac:chgData name="Bae KeunBin" userId="ad1dbc6277361a11" providerId="LiveId" clId="{D7B6C6DC-0099-49F1-8B2D-0491E00535B4}" dt="2018-06-15T14:50:51.242" v="3134" actId="478"/>
          <ac:spMkLst>
            <pc:docMk/>
            <pc:sldMk cId="4083447419" sldId="308"/>
            <ac:spMk id="23" creationId="{00000000-0000-0000-0000-000000000000}"/>
          </ac:spMkLst>
        </pc:spChg>
        <pc:spChg chg="del">
          <ac:chgData name="Bae KeunBin" userId="ad1dbc6277361a11" providerId="LiveId" clId="{D7B6C6DC-0099-49F1-8B2D-0491E00535B4}" dt="2018-06-15T14:50:52.006" v="3135" actId="478"/>
          <ac:spMkLst>
            <pc:docMk/>
            <pc:sldMk cId="4083447419" sldId="308"/>
            <ac:spMk id="24" creationId="{00000000-0000-0000-0000-000000000000}"/>
          </ac:spMkLst>
        </pc:spChg>
        <pc:cxnChg chg="del">
          <ac:chgData name="Bae KeunBin" userId="ad1dbc6277361a11" providerId="LiveId" clId="{D7B6C6DC-0099-49F1-8B2D-0491E00535B4}" dt="2018-06-15T14:50:51.242" v="3134" actId="478"/>
          <ac:cxnSpMkLst>
            <pc:docMk/>
            <pc:sldMk cId="4083447419" sldId="308"/>
            <ac:cxnSpMk id="21" creationId="{00000000-0000-0000-0000-000000000000}"/>
          </ac:cxnSpMkLst>
        </pc:cxnChg>
      </pc:sldChg>
      <pc:sldChg chg="modSp add">
        <pc:chgData name="Bae KeunBin" userId="ad1dbc6277361a11" providerId="LiveId" clId="{D7B6C6DC-0099-49F1-8B2D-0491E00535B4}" dt="2018-06-16T08:25:48.544" v="3218" actId="20577"/>
        <pc:sldMkLst>
          <pc:docMk/>
          <pc:sldMk cId="2537690518" sldId="309"/>
        </pc:sldMkLst>
        <pc:spChg chg="mod">
          <ac:chgData name="Bae KeunBin" userId="ad1dbc6277361a11" providerId="LiveId" clId="{D7B6C6DC-0099-49F1-8B2D-0491E00535B4}" dt="2018-06-16T08:25:48.544" v="3218" actId="20577"/>
          <ac:spMkLst>
            <pc:docMk/>
            <pc:sldMk cId="2537690518" sldId="309"/>
            <ac:spMk id="11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20T02:59:18.260" idx="2">
    <p:pos x="146" y="282"/>
    <p:text>1. 주제 선정 이유
2. 연구 목적
3. 관련 연구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3837DE-BE26-43C0-867F-E7A3F2E59E25}" type="doc">
      <dgm:prSet loTypeId="urn:microsoft.com/office/officeart/2008/layout/IncreasingCircle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25731D3-C8BC-4AC1-AF07-2D677B491EF3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MD이솝체" pitchFamily="18" charset="-127"/>
              <a:ea typeface="MD이솝체" pitchFamily="18" charset="-127"/>
            </a:rPr>
            <a:t>데이터 수집</a:t>
          </a:r>
        </a:p>
      </dgm:t>
    </dgm:pt>
    <dgm:pt modelId="{F4A9B873-8FCE-41BD-85C1-65FE5F80FD36}" type="parTrans" cxnId="{4B7BC709-2419-480D-9E83-E0B06030F0F3}">
      <dgm:prSet/>
      <dgm:spPr/>
      <dgm:t>
        <a:bodyPr/>
        <a:lstStyle/>
        <a:p>
          <a:pPr latinLnBrk="1"/>
          <a:endParaRPr lang="ko-KR" altLang="en-US"/>
        </a:p>
      </dgm:t>
    </dgm:pt>
    <dgm:pt modelId="{8B9595C2-5AC9-4258-A882-425A448E20B8}" type="sibTrans" cxnId="{4B7BC709-2419-480D-9E83-E0B06030F0F3}">
      <dgm:prSet/>
      <dgm:spPr/>
      <dgm:t>
        <a:bodyPr/>
        <a:lstStyle/>
        <a:p>
          <a:pPr latinLnBrk="1"/>
          <a:endParaRPr lang="ko-KR" altLang="en-US"/>
        </a:p>
      </dgm:t>
    </dgm:pt>
    <dgm:pt modelId="{CB54E3FE-A544-4ACC-A99A-6AEC485B4C1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MD이솝체" pitchFamily="18" charset="-127"/>
              <a:ea typeface="MD이솝체" pitchFamily="18" charset="-127"/>
            </a:rPr>
            <a:t>저장</a:t>
          </a:r>
        </a:p>
      </dgm:t>
    </dgm:pt>
    <dgm:pt modelId="{2DAF1C97-4D3B-497C-97BD-09ECF8D430D4}" type="parTrans" cxnId="{41270875-6E09-45FF-A740-32E00B77ECB4}">
      <dgm:prSet/>
      <dgm:spPr/>
      <dgm:t>
        <a:bodyPr/>
        <a:lstStyle/>
        <a:p>
          <a:pPr latinLnBrk="1"/>
          <a:endParaRPr lang="ko-KR" altLang="en-US"/>
        </a:p>
      </dgm:t>
    </dgm:pt>
    <dgm:pt modelId="{3BF47441-C571-43FC-A2DF-64C64347358A}" type="sibTrans" cxnId="{41270875-6E09-45FF-A740-32E00B77ECB4}">
      <dgm:prSet/>
      <dgm:spPr/>
      <dgm:t>
        <a:bodyPr/>
        <a:lstStyle/>
        <a:p>
          <a:pPr latinLnBrk="1"/>
          <a:endParaRPr lang="ko-KR" altLang="en-US"/>
        </a:p>
      </dgm:t>
    </dgm:pt>
    <dgm:pt modelId="{3E8CAFB9-9739-420C-B0BC-DE7D1C98E8FF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MD이솝체" pitchFamily="18" charset="-127"/>
              <a:ea typeface="MD이솝체" pitchFamily="18" charset="-127"/>
            </a:rPr>
            <a:t>처리</a:t>
          </a:r>
        </a:p>
      </dgm:t>
    </dgm:pt>
    <dgm:pt modelId="{07D0F172-0B0D-43EB-9EB9-A0D239F5C223}" type="parTrans" cxnId="{CE2DC369-098F-40F5-9ED3-2409C5D1136A}">
      <dgm:prSet/>
      <dgm:spPr/>
      <dgm:t>
        <a:bodyPr/>
        <a:lstStyle/>
        <a:p>
          <a:pPr latinLnBrk="1"/>
          <a:endParaRPr lang="ko-KR" altLang="en-US"/>
        </a:p>
      </dgm:t>
    </dgm:pt>
    <dgm:pt modelId="{274A9F32-C4C0-4F31-8EAD-61BF0BB99269}" type="sibTrans" cxnId="{CE2DC369-098F-40F5-9ED3-2409C5D1136A}">
      <dgm:prSet/>
      <dgm:spPr/>
      <dgm:t>
        <a:bodyPr/>
        <a:lstStyle/>
        <a:p>
          <a:pPr latinLnBrk="1"/>
          <a:endParaRPr lang="ko-KR" altLang="en-US"/>
        </a:p>
      </dgm:t>
    </dgm:pt>
    <dgm:pt modelId="{66A5914D-556D-47BA-9359-863E7AB745D0}">
      <dgm:prSet/>
      <dgm:spPr/>
      <dgm:t>
        <a:bodyPr/>
        <a:lstStyle/>
        <a:p>
          <a:pPr latinLnBrk="1"/>
          <a:r>
            <a:rPr lang="ko-KR" altLang="en-US" b="1" dirty="0">
              <a:latin typeface="MD이솝체" pitchFamily="18" charset="-127"/>
              <a:ea typeface="MD이솝체" pitchFamily="18" charset="-127"/>
            </a:rPr>
            <a:t>분석</a:t>
          </a:r>
        </a:p>
      </dgm:t>
    </dgm:pt>
    <dgm:pt modelId="{DDE964A6-AD3A-4699-97EF-D6106AAA6FB0}" type="parTrans" cxnId="{FFBBD1C5-D2A1-4BB6-9A30-2274A7B99705}">
      <dgm:prSet/>
      <dgm:spPr/>
      <dgm:t>
        <a:bodyPr/>
        <a:lstStyle/>
        <a:p>
          <a:pPr latinLnBrk="1"/>
          <a:endParaRPr lang="ko-KR" altLang="en-US"/>
        </a:p>
      </dgm:t>
    </dgm:pt>
    <dgm:pt modelId="{EA666401-E476-48EE-AA8C-253F0210BEE6}" type="sibTrans" cxnId="{FFBBD1C5-D2A1-4BB6-9A30-2274A7B99705}">
      <dgm:prSet/>
      <dgm:spPr/>
      <dgm:t>
        <a:bodyPr/>
        <a:lstStyle/>
        <a:p>
          <a:pPr latinLnBrk="1"/>
          <a:endParaRPr lang="ko-KR" altLang="en-US"/>
        </a:p>
      </dgm:t>
    </dgm:pt>
    <dgm:pt modelId="{D0411445-4AA5-468D-A0A3-01B1FD6540B2}">
      <dgm:prSet/>
      <dgm:spPr/>
      <dgm:t>
        <a:bodyPr/>
        <a:lstStyle/>
        <a:p>
          <a:pPr latinLnBrk="1"/>
          <a:r>
            <a:rPr lang="ko-KR" altLang="en-US" b="1" dirty="0">
              <a:latin typeface="MD이솝체" pitchFamily="18" charset="-127"/>
              <a:ea typeface="MD이솝체" pitchFamily="18" charset="-127"/>
            </a:rPr>
            <a:t>시각화</a:t>
          </a:r>
        </a:p>
      </dgm:t>
    </dgm:pt>
    <dgm:pt modelId="{63716FD3-41DB-442A-A5FB-FE13CDAD3B86}" type="parTrans" cxnId="{3A3CB0D3-696F-426E-A43C-3BCF7CE1BE88}">
      <dgm:prSet/>
      <dgm:spPr/>
      <dgm:t>
        <a:bodyPr/>
        <a:lstStyle/>
        <a:p>
          <a:pPr latinLnBrk="1"/>
          <a:endParaRPr lang="ko-KR" altLang="en-US"/>
        </a:p>
      </dgm:t>
    </dgm:pt>
    <dgm:pt modelId="{BF8541E8-4832-4A7F-9885-9775B6C8172B}" type="sibTrans" cxnId="{3A3CB0D3-696F-426E-A43C-3BCF7CE1BE88}">
      <dgm:prSet/>
      <dgm:spPr/>
      <dgm:t>
        <a:bodyPr/>
        <a:lstStyle/>
        <a:p>
          <a:pPr latinLnBrk="1"/>
          <a:endParaRPr lang="ko-KR" altLang="en-US"/>
        </a:p>
      </dgm:t>
    </dgm:pt>
    <dgm:pt modelId="{9952B980-B374-4B97-A354-8E3435BB5BDB}">
      <dgm:prSet/>
      <dgm:spPr/>
      <dgm:t>
        <a:bodyPr/>
        <a:lstStyle/>
        <a:p>
          <a:pPr latinLnBrk="1"/>
          <a:r>
            <a:rPr lang="en-US" altLang="ko-KR" b="1" dirty="0" err="1" smtClean="0">
              <a:latin typeface="맑은 고딕" pitchFamily="50" charset="-127"/>
              <a:ea typeface="맑은 고딕" pitchFamily="50" charset="-127"/>
            </a:rPr>
            <a:t>BeautifulSoup</a:t>
          </a:r>
          <a:endParaRPr lang="en-US" altLang="ko-KR" b="1" dirty="0">
            <a:latin typeface="맑은 고딕" pitchFamily="50" charset="-127"/>
            <a:ea typeface="맑은 고딕" pitchFamily="50" charset="-127"/>
          </a:endParaRPr>
        </a:p>
        <a:p>
          <a:pPr latinLnBrk="1"/>
          <a:r>
            <a:rPr lang="ko-KR" altLang="en-US" b="1" dirty="0" smtClean="0">
              <a:latin typeface="맑은 고딕" pitchFamily="50" charset="-127"/>
              <a:ea typeface="맑은 고딕" pitchFamily="50" charset="-127"/>
            </a:rPr>
            <a:t>공공데이터</a:t>
          </a:r>
          <a:endParaRPr lang="ko-KR" altLang="en-US" b="1" dirty="0">
            <a:latin typeface="맑은 고딕" pitchFamily="50" charset="-127"/>
            <a:ea typeface="맑은 고딕" pitchFamily="50" charset="-127"/>
          </a:endParaRPr>
        </a:p>
      </dgm:t>
    </dgm:pt>
    <dgm:pt modelId="{B6AFD5A3-3B18-4D4A-9DF3-C86D048F5081}" type="parTrans" cxnId="{E018A604-C7BA-4480-811C-D0E840337F00}">
      <dgm:prSet/>
      <dgm:spPr/>
      <dgm:t>
        <a:bodyPr/>
        <a:lstStyle/>
        <a:p>
          <a:pPr latinLnBrk="1"/>
          <a:endParaRPr lang="ko-KR" altLang="en-US"/>
        </a:p>
      </dgm:t>
    </dgm:pt>
    <dgm:pt modelId="{5AB44A0E-5E11-4412-8130-CD49F576A8FC}" type="sibTrans" cxnId="{E018A604-C7BA-4480-811C-D0E840337F00}">
      <dgm:prSet/>
      <dgm:spPr/>
      <dgm:t>
        <a:bodyPr/>
        <a:lstStyle/>
        <a:p>
          <a:pPr latinLnBrk="1"/>
          <a:endParaRPr lang="ko-KR" altLang="en-US"/>
        </a:p>
      </dgm:t>
    </dgm:pt>
    <dgm:pt modelId="{1515DB43-C3C5-4286-BCDD-1D4644311487}" type="pres">
      <dgm:prSet presAssocID="{503837DE-BE26-43C0-867F-E7A3F2E59E25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CF22D0-8CA0-45F1-8951-41828D8AF251}" type="pres">
      <dgm:prSet presAssocID="{E25731D3-C8BC-4AC1-AF07-2D677B491EF3}" presName="composite" presStyleCnt="0"/>
      <dgm:spPr/>
    </dgm:pt>
    <dgm:pt modelId="{910EADBC-711F-4818-A56C-64CDB1DF8F04}" type="pres">
      <dgm:prSet presAssocID="{E25731D3-C8BC-4AC1-AF07-2D677B491EF3}" presName="BackAccent" presStyleLbl="bgShp" presStyleIdx="0" presStyleCnt="5"/>
      <dgm:spPr/>
    </dgm:pt>
    <dgm:pt modelId="{09D0DF6B-3A67-4904-B005-79A7478DD838}" type="pres">
      <dgm:prSet presAssocID="{E25731D3-C8BC-4AC1-AF07-2D677B491EF3}" presName="Accent" presStyleLbl="alignNode1" presStyleIdx="0" presStyleCnt="5"/>
      <dgm:spPr/>
    </dgm:pt>
    <dgm:pt modelId="{9A2F0C48-74DD-475B-BAEB-0F38EB36B4FB}" type="pres">
      <dgm:prSet presAssocID="{E25731D3-C8BC-4AC1-AF07-2D677B491EF3}" presName="Child" presStyleLbl="revTx" presStyleIdx="0" presStyleCnt="6" custLinFactNeighborX="-17969" custLinFactNeighborY="533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35067E-B775-42C3-958E-8FEC3C7AE788}" type="pres">
      <dgm:prSet presAssocID="{E25731D3-C8BC-4AC1-AF07-2D677B491EF3}" presName="Parent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7C4447-CBFF-43D7-A1EF-CC380584AB54}" type="pres">
      <dgm:prSet presAssocID="{8B9595C2-5AC9-4258-A882-425A448E20B8}" presName="sibTrans" presStyleCnt="0"/>
      <dgm:spPr/>
    </dgm:pt>
    <dgm:pt modelId="{11DCDA0A-D4DA-48F9-A956-DCE1AF669AC5}" type="pres">
      <dgm:prSet presAssocID="{CB54E3FE-A544-4ACC-A99A-6AEC485B4C15}" presName="composite" presStyleCnt="0"/>
      <dgm:spPr/>
    </dgm:pt>
    <dgm:pt modelId="{FC30D467-C248-44E6-B4F9-86021DF3CA1F}" type="pres">
      <dgm:prSet presAssocID="{CB54E3FE-A544-4ACC-A99A-6AEC485B4C15}" presName="BackAccent" presStyleLbl="bgShp" presStyleIdx="1" presStyleCnt="5" custLinFactNeighborX="79584"/>
      <dgm:spPr/>
    </dgm:pt>
    <dgm:pt modelId="{DF2B880F-F8DB-4FFE-9057-D84868BEE793}" type="pres">
      <dgm:prSet presAssocID="{CB54E3FE-A544-4ACC-A99A-6AEC485B4C15}" presName="Accent" presStyleLbl="alignNode1" presStyleIdx="1" presStyleCnt="5" custLinFactNeighborX="99488"/>
      <dgm:spPr/>
    </dgm:pt>
    <dgm:pt modelId="{5AD2402D-12B5-4E78-99A9-DF19F4DC28F7}" type="pres">
      <dgm:prSet presAssocID="{CB54E3FE-A544-4ACC-A99A-6AEC485B4C15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18CDCEA-DC9A-42A0-B3B9-3BD744C746B2}" type="pres">
      <dgm:prSet presAssocID="{CB54E3FE-A544-4ACC-A99A-6AEC485B4C15}" presName="Parent" presStyleLbl="revTx" presStyleIdx="2" presStyleCnt="6" custLinFactNeighborX="269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8B4D5E-5B5C-4B1F-80A0-8007A05EF330}" type="pres">
      <dgm:prSet presAssocID="{3BF47441-C571-43FC-A2DF-64C64347358A}" presName="sibTrans" presStyleCnt="0"/>
      <dgm:spPr/>
    </dgm:pt>
    <dgm:pt modelId="{A8B229CB-CD54-45E4-9A6B-5906F79FE806}" type="pres">
      <dgm:prSet presAssocID="{3E8CAFB9-9739-420C-B0BC-DE7D1C98E8FF}" presName="composite" presStyleCnt="0"/>
      <dgm:spPr/>
    </dgm:pt>
    <dgm:pt modelId="{7281E23D-AF9E-455F-B220-36BB7E781334}" type="pres">
      <dgm:prSet presAssocID="{3E8CAFB9-9739-420C-B0BC-DE7D1C98E8FF}" presName="BackAccent" presStyleLbl="bgShp" presStyleIdx="2" presStyleCnt="5" custLinFactNeighborX="57201"/>
      <dgm:spPr/>
    </dgm:pt>
    <dgm:pt modelId="{C031C5C7-250E-4090-A500-6D1B1CB83255}" type="pres">
      <dgm:prSet presAssocID="{3E8CAFB9-9739-420C-B0BC-DE7D1C98E8FF}" presName="Accent" presStyleLbl="alignNode1" presStyleIdx="2" presStyleCnt="5" custLinFactNeighborX="71507"/>
      <dgm:spPr/>
      <dgm:t>
        <a:bodyPr/>
        <a:lstStyle/>
        <a:p>
          <a:pPr latinLnBrk="1"/>
          <a:endParaRPr lang="ko-KR" altLang="en-US"/>
        </a:p>
      </dgm:t>
    </dgm:pt>
    <dgm:pt modelId="{70431C4E-C34E-4995-BFC7-5F4628CDCB5C}" type="pres">
      <dgm:prSet presAssocID="{3E8CAFB9-9739-420C-B0BC-DE7D1C98E8FF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AFC9E2FD-9182-49BF-982A-444F60C06D8C}" type="pres">
      <dgm:prSet presAssocID="{3E8CAFB9-9739-420C-B0BC-DE7D1C98E8FF}" presName="Parent" presStyleLbl="revTx" presStyleIdx="3" presStyleCnt="6" custLinFactNeighborX="1934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6833AA-297F-42ED-9047-37AF29F1D7EC}" type="pres">
      <dgm:prSet presAssocID="{274A9F32-C4C0-4F31-8EAD-61BF0BB99269}" presName="sibTrans" presStyleCnt="0"/>
      <dgm:spPr/>
    </dgm:pt>
    <dgm:pt modelId="{0E3A8504-F3C0-4B3A-90DE-D4CCBDDB9025}" type="pres">
      <dgm:prSet presAssocID="{66A5914D-556D-47BA-9359-863E7AB745D0}" presName="composite" presStyleCnt="0"/>
      <dgm:spPr/>
    </dgm:pt>
    <dgm:pt modelId="{C2322E70-1068-4D19-B56A-C88B27D941E1}" type="pres">
      <dgm:prSet presAssocID="{66A5914D-556D-47BA-9359-863E7AB745D0}" presName="BackAccent" presStyleLbl="bgShp" presStyleIdx="3" presStyleCnt="5"/>
      <dgm:spPr/>
    </dgm:pt>
    <dgm:pt modelId="{93FBCA93-4188-47C0-8D75-7BDD805810B8}" type="pres">
      <dgm:prSet presAssocID="{66A5914D-556D-47BA-9359-863E7AB745D0}" presName="Accent" presStyleLbl="align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C85A49C2-7D05-4D9B-BE61-C788A00C1444}" type="pres">
      <dgm:prSet presAssocID="{66A5914D-556D-47BA-9359-863E7AB745D0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7121217B-1E83-40B3-8674-DC0B5D92D59F}" type="pres">
      <dgm:prSet presAssocID="{66A5914D-556D-47BA-9359-863E7AB745D0}" presName="Parent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51B95A-7EA7-402C-AD46-1F7A12426556}" type="pres">
      <dgm:prSet presAssocID="{EA666401-E476-48EE-AA8C-253F0210BEE6}" presName="sibTrans" presStyleCnt="0"/>
      <dgm:spPr/>
    </dgm:pt>
    <dgm:pt modelId="{1C1E6939-FE6C-406C-AACC-4C3202F1FEED}" type="pres">
      <dgm:prSet presAssocID="{D0411445-4AA5-468D-A0A3-01B1FD6540B2}" presName="composite" presStyleCnt="0"/>
      <dgm:spPr/>
    </dgm:pt>
    <dgm:pt modelId="{CCFDBAC4-F122-4A21-946A-33FC3B69A956}" type="pres">
      <dgm:prSet presAssocID="{D0411445-4AA5-468D-A0A3-01B1FD6540B2}" presName="BackAccent" presStyleLbl="bgShp" presStyleIdx="4" presStyleCnt="5"/>
      <dgm:spPr/>
    </dgm:pt>
    <dgm:pt modelId="{2B679045-25C8-4581-B8D5-C9537DDF756C}" type="pres">
      <dgm:prSet presAssocID="{D0411445-4AA5-468D-A0A3-01B1FD6540B2}" presName="Accent" presStyleLbl="alignNode1" presStyleIdx="4" presStyleCnt="5"/>
      <dgm:spPr/>
    </dgm:pt>
    <dgm:pt modelId="{BF1B5806-FBE8-44B6-A15C-91DA81411B6A}" type="pres">
      <dgm:prSet presAssocID="{D0411445-4AA5-468D-A0A3-01B1FD6540B2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5890881-79A8-433D-8E08-4C2E2B285D55}" type="pres">
      <dgm:prSet presAssocID="{D0411445-4AA5-468D-A0A3-01B1FD6540B2}" presName="Parent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AAEA6C1-F8E5-4E21-A3AA-199DD8F2D3E5}" type="presOf" srcId="{D0411445-4AA5-468D-A0A3-01B1FD6540B2}" destId="{15890881-79A8-433D-8E08-4C2E2B285D55}" srcOrd="0" destOrd="0" presId="urn:microsoft.com/office/officeart/2008/layout/IncreasingCircleProcess"/>
    <dgm:cxn modelId="{0472AA8A-4E88-46BA-B714-3CC4208317BB}" type="presOf" srcId="{9952B980-B374-4B97-A354-8E3435BB5BDB}" destId="{9A2F0C48-74DD-475B-BAEB-0F38EB36B4FB}" srcOrd="0" destOrd="0" presId="urn:microsoft.com/office/officeart/2008/layout/IncreasingCircleProcess"/>
    <dgm:cxn modelId="{67DF9415-EA79-4402-B0DE-7935E69F11AC}" type="presOf" srcId="{503837DE-BE26-43C0-867F-E7A3F2E59E25}" destId="{1515DB43-C3C5-4286-BCDD-1D4644311487}" srcOrd="0" destOrd="0" presId="urn:microsoft.com/office/officeart/2008/layout/IncreasingCircleProcess"/>
    <dgm:cxn modelId="{CE2DC369-098F-40F5-9ED3-2409C5D1136A}" srcId="{503837DE-BE26-43C0-867F-E7A3F2E59E25}" destId="{3E8CAFB9-9739-420C-B0BC-DE7D1C98E8FF}" srcOrd="2" destOrd="0" parTransId="{07D0F172-0B0D-43EB-9EB9-A0D239F5C223}" sibTransId="{274A9F32-C4C0-4F31-8EAD-61BF0BB99269}"/>
    <dgm:cxn modelId="{F7DAEFDA-39C8-4087-81E2-0119BEF81409}" type="presOf" srcId="{3E8CAFB9-9739-420C-B0BC-DE7D1C98E8FF}" destId="{AFC9E2FD-9182-49BF-982A-444F60C06D8C}" srcOrd="0" destOrd="0" presId="urn:microsoft.com/office/officeart/2008/layout/IncreasingCircleProcess"/>
    <dgm:cxn modelId="{4B7BC709-2419-480D-9E83-E0B06030F0F3}" srcId="{503837DE-BE26-43C0-867F-E7A3F2E59E25}" destId="{E25731D3-C8BC-4AC1-AF07-2D677B491EF3}" srcOrd="0" destOrd="0" parTransId="{F4A9B873-8FCE-41BD-85C1-65FE5F80FD36}" sibTransId="{8B9595C2-5AC9-4258-A882-425A448E20B8}"/>
    <dgm:cxn modelId="{3A3CB0D3-696F-426E-A43C-3BCF7CE1BE88}" srcId="{503837DE-BE26-43C0-867F-E7A3F2E59E25}" destId="{D0411445-4AA5-468D-A0A3-01B1FD6540B2}" srcOrd="4" destOrd="0" parTransId="{63716FD3-41DB-442A-A5FB-FE13CDAD3B86}" sibTransId="{BF8541E8-4832-4A7F-9885-9775B6C8172B}"/>
    <dgm:cxn modelId="{042B5BC2-8185-410C-9536-7D712E93E3B6}" type="presOf" srcId="{66A5914D-556D-47BA-9359-863E7AB745D0}" destId="{7121217B-1E83-40B3-8674-DC0B5D92D59F}" srcOrd="0" destOrd="0" presId="urn:microsoft.com/office/officeart/2008/layout/IncreasingCircleProcess"/>
    <dgm:cxn modelId="{C7AA0485-BF24-4368-99D8-845F502A614A}" type="presOf" srcId="{E25731D3-C8BC-4AC1-AF07-2D677B491EF3}" destId="{5135067E-B775-42C3-958E-8FEC3C7AE788}" srcOrd="0" destOrd="0" presId="urn:microsoft.com/office/officeart/2008/layout/IncreasingCircleProcess"/>
    <dgm:cxn modelId="{FFBBD1C5-D2A1-4BB6-9A30-2274A7B99705}" srcId="{503837DE-BE26-43C0-867F-E7A3F2E59E25}" destId="{66A5914D-556D-47BA-9359-863E7AB745D0}" srcOrd="3" destOrd="0" parTransId="{DDE964A6-AD3A-4699-97EF-D6106AAA6FB0}" sibTransId="{EA666401-E476-48EE-AA8C-253F0210BEE6}"/>
    <dgm:cxn modelId="{41270875-6E09-45FF-A740-32E00B77ECB4}" srcId="{503837DE-BE26-43C0-867F-E7A3F2E59E25}" destId="{CB54E3FE-A544-4ACC-A99A-6AEC485B4C15}" srcOrd="1" destOrd="0" parTransId="{2DAF1C97-4D3B-497C-97BD-09ECF8D430D4}" sibTransId="{3BF47441-C571-43FC-A2DF-64C64347358A}"/>
    <dgm:cxn modelId="{91F65759-7F3F-4764-A33F-DB12700DD9DC}" type="presOf" srcId="{CB54E3FE-A544-4ACC-A99A-6AEC485B4C15}" destId="{918CDCEA-DC9A-42A0-B3B9-3BD744C746B2}" srcOrd="0" destOrd="0" presId="urn:microsoft.com/office/officeart/2008/layout/IncreasingCircleProcess"/>
    <dgm:cxn modelId="{E018A604-C7BA-4480-811C-D0E840337F00}" srcId="{E25731D3-C8BC-4AC1-AF07-2D677B491EF3}" destId="{9952B980-B374-4B97-A354-8E3435BB5BDB}" srcOrd="0" destOrd="0" parTransId="{B6AFD5A3-3B18-4D4A-9DF3-C86D048F5081}" sibTransId="{5AB44A0E-5E11-4412-8130-CD49F576A8FC}"/>
    <dgm:cxn modelId="{9A411E7F-654F-4543-AA09-FB2E0622BE1C}" type="presParOf" srcId="{1515DB43-C3C5-4286-BCDD-1D4644311487}" destId="{F2CF22D0-8CA0-45F1-8951-41828D8AF251}" srcOrd="0" destOrd="0" presId="urn:microsoft.com/office/officeart/2008/layout/IncreasingCircleProcess"/>
    <dgm:cxn modelId="{0AF48A61-3C0A-4647-976A-E98E307B4D81}" type="presParOf" srcId="{F2CF22D0-8CA0-45F1-8951-41828D8AF251}" destId="{910EADBC-711F-4818-A56C-64CDB1DF8F04}" srcOrd="0" destOrd="0" presId="urn:microsoft.com/office/officeart/2008/layout/IncreasingCircleProcess"/>
    <dgm:cxn modelId="{71410642-317F-484B-830C-FC988CE4E2C9}" type="presParOf" srcId="{F2CF22D0-8CA0-45F1-8951-41828D8AF251}" destId="{09D0DF6B-3A67-4904-B005-79A7478DD838}" srcOrd="1" destOrd="0" presId="urn:microsoft.com/office/officeart/2008/layout/IncreasingCircleProcess"/>
    <dgm:cxn modelId="{77930A62-8450-4984-A537-2E455230F489}" type="presParOf" srcId="{F2CF22D0-8CA0-45F1-8951-41828D8AF251}" destId="{9A2F0C48-74DD-475B-BAEB-0F38EB36B4FB}" srcOrd="2" destOrd="0" presId="urn:microsoft.com/office/officeart/2008/layout/IncreasingCircleProcess"/>
    <dgm:cxn modelId="{93E517E0-E4AA-4C15-BC9F-AA9926F5C129}" type="presParOf" srcId="{F2CF22D0-8CA0-45F1-8951-41828D8AF251}" destId="{5135067E-B775-42C3-958E-8FEC3C7AE788}" srcOrd="3" destOrd="0" presId="urn:microsoft.com/office/officeart/2008/layout/IncreasingCircleProcess"/>
    <dgm:cxn modelId="{CA0DC09B-9DB0-4F66-AB37-08497BAD5F6D}" type="presParOf" srcId="{1515DB43-C3C5-4286-BCDD-1D4644311487}" destId="{C07C4447-CBFF-43D7-A1EF-CC380584AB54}" srcOrd="1" destOrd="0" presId="urn:microsoft.com/office/officeart/2008/layout/IncreasingCircleProcess"/>
    <dgm:cxn modelId="{0E3628A5-564D-43F8-AAE0-898F2AC5C30B}" type="presParOf" srcId="{1515DB43-C3C5-4286-BCDD-1D4644311487}" destId="{11DCDA0A-D4DA-48F9-A956-DCE1AF669AC5}" srcOrd="2" destOrd="0" presId="urn:microsoft.com/office/officeart/2008/layout/IncreasingCircleProcess"/>
    <dgm:cxn modelId="{DF56CA3B-6EDA-42F0-BDA6-202F105EAE7F}" type="presParOf" srcId="{11DCDA0A-D4DA-48F9-A956-DCE1AF669AC5}" destId="{FC30D467-C248-44E6-B4F9-86021DF3CA1F}" srcOrd="0" destOrd="0" presId="urn:microsoft.com/office/officeart/2008/layout/IncreasingCircleProcess"/>
    <dgm:cxn modelId="{BC1FC6E0-A553-4E63-ABDF-AC5D811E96CA}" type="presParOf" srcId="{11DCDA0A-D4DA-48F9-A956-DCE1AF669AC5}" destId="{DF2B880F-F8DB-4FFE-9057-D84868BEE793}" srcOrd="1" destOrd="0" presId="urn:microsoft.com/office/officeart/2008/layout/IncreasingCircleProcess"/>
    <dgm:cxn modelId="{46E8C26B-EB4D-4A24-900A-5A59B9538C59}" type="presParOf" srcId="{11DCDA0A-D4DA-48F9-A956-DCE1AF669AC5}" destId="{5AD2402D-12B5-4E78-99A9-DF19F4DC28F7}" srcOrd="2" destOrd="0" presId="urn:microsoft.com/office/officeart/2008/layout/IncreasingCircleProcess"/>
    <dgm:cxn modelId="{DAC366C4-D73C-49E6-9630-E28007B66376}" type="presParOf" srcId="{11DCDA0A-D4DA-48F9-A956-DCE1AF669AC5}" destId="{918CDCEA-DC9A-42A0-B3B9-3BD744C746B2}" srcOrd="3" destOrd="0" presId="urn:microsoft.com/office/officeart/2008/layout/IncreasingCircleProcess"/>
    <dgm:cxn modelId="{2219528B-5432-41A8-8494-9E904A180694}" type="presParOf" srcId="{1515DB43-C3C5-4286-BCDD-1D4644311487}" destId="{BF8B4D5E-5B5C-4B1F-80A0-8007A05EF330}" srcOrd="3" destOrd="0" presId="urn:microsoft.com/office/officeart/2008/layout/IncreasingCircleProcess"/>
    <dgm:cxn modelId="{142DA2B4-3860-404C-9C97-0F10AC07E541}" type="presParOf" srcId="{1515DB43-C3C5-4286-BCDD-1D4644311487}" destId="{A8B229CB-CD54-45E4-9A6B-5906F79FE806}" srcOrd="4" destOrd="0" presId="urn:microsoft.com/office/officeart/2008/layout/IncreasingCircleProcess"/>
    <dgm:cxn modelId="{EE703DD3-8446-4586-B1AD-3DA53A787691}" type="presParOf" srcId="{A8B229CB-CD54-45E4-9A6B-5906F79FE806}" destId="{7281E23D-AF9E-455F-B220-36BB7E781334}" srcOrd="0" destOrd="0" presId="urn:microsoft.com/office/officeart/2008/layout/IncreasingCircleProcess"/>
    <dgm:cxn modelId="{E24EE18E-7FE3-4F3C-9443-2157D0DC4C08}" type="presParOf" srcId="{A8B229CB-CD54-45E4-9A6B-5906F79FE806}" destId="{C031C5C7-250E-4090-A500-6D1B1CB83255}" srcOrd="1" destOrd="0" presId="urn:microsoft.com/office/officeart/2008/layout/IncreasingCircleProcess"/>
    <dgm:cxn modelId="{7A4AAB70-87DC-408A-A0A4-63FD8C621E4C}" type="presParOf" srcId="{A8B229CB-CD54-45E4-9A6B-5906F79FE806}" destId="{70431C4E-C34E-4995-BFC7-5F4628CDCB5C}" srcOrd="2" destOrd="0" presId="urn:microsoft.com/office/officeart/2008/layout/IncreasingCircleProcess"/>
    <dgm:cxn modelId="{DC9A91FD-54D6-4897-98D3-0B5D4FD58911}" type="presParOf" srcId="{A8B229CB-CD54-45E4-9A6B-5906F79FE806}" destId="{AFC9E2FD-9182-49BF-982A-444F60C06D8C}" srcOrd="3" destOrd="0" presId="urn:microsoft.com/office/officeart/2008/layout/IncreasingCircleProcess"/>
    <dgm:cxn modelId="{800F2768-3849-436B-B6D6-A8F4C0624812}" type="presParOf" srcId="{1515DB43-C3C5-4286-BCDD-1D4644311487}" destId="{4F6833AA-297F-42ED-9047-37AF29F1D7EC}" srcOrd="5" destOrd="0" presId="urn:microsoft.com/office/officeart/2008/layout/IncreasingCircleProcess"/>
    <dgm:cxn modelId="{D9881AB4-AEB5-442B-BC55-005E07A6DE10}" type="presParOf" srcId="{1515DB43-C3C5-4286-BCDD-1D4644311487}" destId="{0E3A8504-F3C0-4B3A-90DE-D4CCBDDB9025}" srcOrd="6" destOrd="0" presId="urn:microsoft.com/office/officeart/2008/layout/IncreasingCircleProcess"/>
    <dgm:cxn modelId="{90FAD8ED-9B28-4B40-B1FA-38306C5C6B32}" type="presParOf" srcId="{0E3A8504-F3C0-4B3A-90DE-D4CCBDDB9025}" destId="{C2322E70-1068-4D19-B56A-C88B27D941E1}" srcOrd="0" destOrd="0" presId="urn:microsoft.com/office/officeart/2008/layout/IncreasingCircleProcess"/>
    <dgm:cxn modelId="{B6D02207-5102-47C8-987A-6078111F0D7E}" type="presParOf" srcId="{0E3A8504-F3C0-4B3A-90DE-D4CCBDDB9025}" destId="{93FBCA93-4188-47C0-8D75-7BDD805810B8}" srcOrd="1" destOrd="0" presId="urn:microsoft.com/office/officeart/2008/layout/IncreasingCircleProcess"/>
    <dgm:cxn modelId="{5A02BCC2-89B2-4F73-BF4F-012A4892A996}" type="presParOf" srcId="{0E3A8504-F3C0-4B3A-90DE-D4CCBDDB9025}" destId="{C85A49C2-7D05-4D9B-BE61-C788A00C1444}" srcOrd="2" destOrd="0" presId="urn:microsoft.com/office/officeart/2008/layout/IncreasingCircleProcess"/>
    <dgm:cxn modelId="{3AF34C4A-0DF4-4B7B-AE97-7FA662CEE64C}" type="presParOf" srcId="{0E3A8504-F3C0-4B3A-90DE-D4CCBDDB9025}" destId="{7121217B-1E83-40B3-8674-DC0B5D92D59F}" srcOrd="3" destOrd="0" presId="urn:microsoft.com/office/officeart/2008/layout/IncreasingCircleProcess"/>
    <dgm:cxn modelId="{AEA7C8F5-210A-47FC-AA67-EE021049C451}" type="presParOf" srcId="{1515DB43-C3C5-4286-BCDD-1D4644311487}" destId="{8E51B95A-7EA7-402C-AD46-1F7A12426556}" srcOrd="7" destOrd="0" presId="urn:microsoft.com/office/officeart/2008/layout/IncreasingCircleProcess"/>
    <dgm:cxn modelId="{60F29E1F-8EC1-480E-A9AF-F185D88F836E}" type="presParOf" srcId="{1515DB43-C3C5-4286-BCDD-1D4644311487}" destId="{1C1E6939-FE6C-406C-AACC-4C3202F1FEED}" srcOrd="8" destOrd="0" presId="urn:microsoft.com/office/officeart/2008/layout/IncreasingCircleProcess"/>
    <dgm:cxn modelId="{C9A302B0-29C1-4F86-BD5B-80FC788FF383}" type="presParOf" srcId="{1C1E6939-FE6C-406C-AACC-4C3202F1FEED}" destId="{CCFDBAC4-F122-4A21-946A-33FC3B69A956}" srcOrd="0" destOrd="0" presId="urn:microsoft.com/office/officeart/2008/layout/IncreasingCircleProcess"/>
    <dgm:cxn modelId="{2E081B00-BBAD-4543-A736-407F940D174C}" type="presParOf" srcId="{1C1E6939-FE6C-406C-AACC-4C3202F1FEED}" destId="{2B679045-25C8-4581-B8D5-C9537DDF756C}" srcOrd="1" destOrd="0" presId="urn:microsoft.com/office/officeart/2008/layout/IncreasingCircleProcess"/>
    <dgm:cxn modelId="{04ACB649-F828-41AD-BC09-B7E0B78A8B36}" type="presParOf" srcId="{1C1E6939-FE6C-406C-AACC-4C3202F1FEED}" destId="{BF1B5806-FBE8-44B6-A15C-91DA81411B6A}" srcOrd="2" destOrd="0" presId="urn:microsoft.com/office/officeart/2008/layout/IncreasingCircleProcess"/>
    <dgm:cxn modelId="{CBBF448B-02F3-487A-9CFC-F737A2EC4583}" type="presParOf" srcId="{1C1E6939-FE6C-406C-AACC-4C3202F1FEED}" destId="{15890881-79A8-433D-8E08-4C2E2B285D55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CA0B1-A806-47CA-AB23-35F9E2F42F78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11A5F72-B4A2-4233-BA09-04BB799992FF}">
      <dgm:prSet phldrT="[텍스트]"/>
      <dgm:spPr/>
      <dgm:t>
        <a:bodyPr/>
        <a:lstStyle/>
        <a:p>
          <a:pPr latinLnBrk="1"/>
          <a:r>
            <a:rPr lang="en-US" altLang="ko-KR" dirty="0" smtClean="0"/>
            <a:t>sensor</a:t>
          </a:r>
          <a:endParaRPr lang="ko-KR" altLang="en-US" dirty="0"/>
        </a:p>
      </dgm:t>
    </dgm:pt>
    <dgm:pt modelId="{E1AE0CD5-355D-4BD6-99B3-F29E58857573}" type="parTrans" cxnId="{B36A46E1-67CC-4C4F-AD3C-F871651266E9}">
      <dgm:prSet/>
      <dgm:spPr/>
      <dgm:t>
        <a:bodyPr/>
        <a:lstStyle/>
        <a:p>
          <a:pPr latinLnBrk="1"/>
          <a:endParaRPr lang="ko-KR" altLang="en-US"/>
        </a:p>
      </dgm:t>
    </dgm:pt>
    <dgm:pt modelId="{D533498E-5CB5-4565-AF94-7E8D05797BA7}" type="sibTrans" cxnId="{B36A46E1-67CC-4C4F-AD3C-F871651266E9}">
      <dgm:prSet/>
      <dgm:spPr/>
      <dgm:t>
        <a:bodyPr/>
        <a:lstStyle/>
        <a:p>
          <a:pPr latinLnBrk="1"/>
          <a:endParaRPr lang="ko-KR" altLang="en-US"/>
        </a:p>
      </dgm:t>
    </dgm:pt>
    <dgm:pt modelId="{A9564ECE-07A4-4219-AFA3-EA6ADE2A0F6F}">
      <dgm:prSet phldrT="[텍스트]"/>
      <dgm:spPr/>
      <dgm:t>
        <a:bodyPr/>
        <a:lstStyle/>
        <a:p>
          <a:pPr latinLnBrk="1"/>
          <a:r>
            <a:rPr lang="en-US" altLang="ko-KR" dirty="0" smtClean="0"/>
            <a:t>wireless</a:t>
          </a:r>
          <a:endParaRPr lang="ko-KR" altLang="en-US" dirty="0"/>
        </a:p>
      </dgm:t>
    </dgm:pt>
    <dgm:pt modelId="{EDFEE9B0-799E-48C7-AFA9-1492AE1EB7AA}" type="parTrans" cxnId="{138846EF-4C5F-41F1-B55E-62038E03E73E}">
      <dgm:prSet/>
      <dgm:spPr/>
      <dgm:t>
        <a:bodyPr/>
        <a:lstStyle/>
        <a:p>
          <a:pPr latinLnBrk="1"/>
          <a:endParaRPr lang="ko-KR" altLang="en-US"/>
        </a:p>
      </dgm:t>
    </dgm:pt>
    <dgm:pt modelId="{FDE4EB6F-529C-4DB4-9881-EA29912A9661}" type="sibTrans" cxnId="{138846EF-4C5F-41F1-B55E-62038E03E73E}">
      <dgm:prSet/>
      <dgm:spPr/>
      <dgm:t>
        <a:bodyPr/>
        <a:lstStyle/>
        <a:p>
          <a:pPr latinLnBrk="1"/>
          <a:endParaRPr lang="ko-KR" altLang="en-US"/>
        </a:p>
      </dgm:t>
    </dgm:pt>
    <dgm:pt modelId="{549BA69F-FC59-4359-978B-79DD80F10281}">
      <dgm:prSet phldrT="[텍스트]" custT="1"/>
      <dgm:spPr/>
      <dgm:t>
        <a:bodyPr/>
        <a:lstStyle/>
        <a:p>
          <a:pPr latinLnBrk="1"/>
          <a:r>
            <a:rPr lang="en-US" altLang="ko-KR" sz="4400" b="1" dirty="0" err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rPr>
            <a:t>IoT</a:t>
          </a:r>
          <a:endParaRPr lang="ko-KR" altLang="en-US" sz="4400" dirty="0">
            <a:solidFill>
              <a:schemeClr val="bg1"/>
            </a:solidFill>
          </a:endParaRPr>
        </a:p>
      </dgm:t>
    </dgm:pt>
    <dgm:pt modelId="{BE61397B-3BD2-4D65-B9C9-77E1165C0991}" type="sibTrans" cxnId="{ADEBF20A-6AF2-4973-9D49-0851055627B3}">
      <dgm:prSet/>
      <dgm:spPr/>
      <dgm:t>
        <a:bodyPr/>
        <a:lstStyle/>
        <a:p>
          <a:pPr latinLnBrk="1"/>
          <a:endParaRPr lang="ko-KR" altLang="en-US"/>
        </a:p>
      </dgm:t>
    </dgm:pt>
    <dgm:pt modelId="{0D50E6B4-D4B6-42D9-B7CC-172EAB89B677}" type="parTrans" cxnId="{ADEBF20A-6AF2-4973-9D49-0851055627B3}">
      <dgm:prSet/>
      <dgm:spPr/>
      <dgm:t>
        <a:bodyPr/>
        <a:lstStyle/>
        <a:p>
          <a:pPr latinLnBrk="1"/>
          <a:endParaRPr lang="ko-KR" altLang="en-US"/>
        </a:p>
      </dgm:t>
    </dgm:pt>
    <dgm:pt modelId="{AA4B00F4-1478-4014-AE7D-F81914806142}" type="pres">
      <dgm:prSet presAssocID="{D3ACA0B1-A806-47CA-AB23-35F9E2F42F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7E11CD-705E-4610-B971-E5D992B4D4B2}" type="pres">
      <dgm:prSet presAssocID="{549BA69F-FC59-4359-978B-79DD80F10281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1ECAD0A-CDE1-4710-82F9-5338B5DE0AFF}" type="pres">
      <dgm:prSet presAssocID="{111A5F72-B4A2-4233-BA09-04BB799992F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E89C30-6D3C-4BA8-88F8-E23B69889BE0}" type="pres">
      <dgm:prSet presAssocID="{111A5F72-B4A2-4233-BA09-04BB799992FF}" presName="dummy" presStyleCnt="0"/>
      <dgm:spPr/>
    </dgm:pt>
    <dgm:pt modelId="{819EC88D-FF40-4166-9E84-7E9A758FE85A}" type="pres">
      <dgm:prSet presAssocID="{D533498E-5CB5-4565-AF94-7E8D05797BA7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6BA21EA-9468-492E-A1F9-61B24E587BD8}" type="pres">
      <dgm:prSet presAssocID="{A9564ECE-07A4-4219-AFA3-EA6ADE2A0F6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6E39CC-E102-4946-9F96-D0E791FB4303}" type="pres">
      <dgm:prSet presAssocID="{A9564ECE-07A4-4219-AFA3-EA6ADE2A0F6F}" presName="dummy" presStyleCnt="0"/>
      <dgm:spPr/>
    </dgm:pt>
    <dgm:pt modelId="{24763E07-4024-45B7-A26A-A5F41944C0FC}" type="pres">
      <dgm:prSet presAssocID="{FDE4EB6F-529C-4DB4-9881-EA29912A9661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</dgm:ptLst>
  <dgm:cxnLst>
    <dgm:cxn modelId="{1B5F40C4-F542-4DE5-944D-D91DF7A13831}" type="presOf" srcId="{D3ACA0B1-A806-47CA-AB23-35F9E2F42F78}" destId="{AA4B00F4-1478-4014-AE7D-F81914806142}" srcOrd="0" destOrd="0" presId="urn:microsoft.com/office/officeart/2005/8/layout/radial6"/>
    <dgm:cxn modelId="{E5C127E0-7737-4F0E-A613-7A59BA803C29}" type="presOf" srcId="{D533498E-5CB5-4565-AF94-7E8D05797BA7}" destId="{819EC88D-FF40-4166-9E84-7E9A758FE85A}" srcOrd="0" destOrd="0" presId="urn:microsoft.com/office/officeart/2005/8/layout/radial6"/>
    <dgm:cxn modelId="{37A1155E-AB0D-4131-921F-A3A75E75520B}" type="presOf" srcId="{FDE4EB6F-529C-4DB4-9881-EA29912A9661}" destId="{24763E07-4024-45B7-A26A-A5F41944C0FC}" srcOrd="0" destOrd="0" presId="urn:microsoft.com/office/officeart/2005/8/layout/radial6"/>
    <dgm:cxn modelId="{B36A46E1-67CC-4C4F-AD3C-F871651266E9}" srcId="{549BA69F-FC59-4359-978B-79DD80F10281}" destId="{111A5F72-B4A2-4233-BA09-04BB799992FF}" srcOrd="0" destOrd="0" parTransId="{E1AE0CD5-355D-4BD6-99B3-F29E58857573}" sibTransId="{D533498E-5CB5-4565-AF94-7E8D05797BA7}"/>
    <dgm:cxn modelId="{138846EF-4C5F-41F1-B55E-62038E03E73E}" srcId="{549BA69F-FC59-4359-978B-79DD80F10281}" destId="{A9564ECE-07A4-4219-AFA3-EA6ADE2A0F6F}" srcOrd="1" destOrd="0" parTransId="{EDFEE9B0-799E-48C7-AFA9-1492AE1EB7AA}" sibTransId="{FDE4EB6F-529C-4DB4-9881-EA29912A9661}"/>
    <dgm:cxn modelId="{ADEBF20A-6AF2-4973-9D49-0851055627B3}" srcId="{D3ACA0B1-A806-47CA-AB23-35F9E2F42F78}" destId="{549BA69F-FC59-4359-978B-79DD80F10281}" srcOrd="0" destOrd="0" parTransId="{0D50E6B4-D4B6-42D9-B7CC-172EAB89B677}" sibTransId="{BE61397B-3BD2-4D65-B9C9-77E1165C0991}"/>
    <dgm:cxn modelId="{2D84D28F-AEDC-4627-9E91-F0841146A5AF}" type="presOf" srcId="{A9564ECE-07A4-4219-AFA3-EA6ADE2A0F6F}" destId="{76BA21EA-9468-492E-A1F9-61B24E587BD8}" srcOrd="0" destOrd="0" presId="urn:microsoft.com/office/officeart/2005/8/layout/radial6"/>
    <dgm:cxn modelId="{D82B4FD0-8B15-498B-BE4A-42B5F5849A82}" type="presOf" srcId="{549BA69F-FC59-4359-978B-79DD80F10281}" destId="{967E11CD-705E-4610-B971-E5D992B4D4B2}" srcOrd="0" destOrd="0" presId="urn:microsoft.com/office/officeart/2005/8/layout/radial6"/>
    <dgm:cxn modelId="{F3A9912A-7239-4011-9E6D-28BD8B49295F}" type="presOf" srcId="{111A5F72-B4A2-4233-BA09-04BB799992FF}" destId="{41ECAD0A-CDE1-4710-82F9-5338B5DE0AFF}" srcOrd="0" destOrd="0" presId="urn:microsoft.com/office/officeart/2005/8/layout/radial6"/>
    <dgm:cxn modelId="{3C41E256-BF36-4F53-93C4-C7C0C3A8C8AE}" type="presParOf" srcId="{AA4B00F4-1478-4014-AE7D-F81914806142}" destId="{967E11CD-705E-4610-B971-E5D992B4D4B2}" srcOrd="0" destOrd="0" presId="urn:microsoft.com/office/officeart/2005/8/layout/radial6"/>
    <dgm:cxn modelId="{4C35D383-C2B4-410C-B211-EE906C1081E7}" type="presParOf" srcId="{AA4B00F4-1478-4014-AE7D-F81914806142}" destId="{41ECAD0A-CDE1-4710-82F9-5338B5DE0AFF}" srcOrd="1" destOrd="0" presId="urn:microsoft.com/office/officeart/2005/8/layout/radial6"/>
    <dgm:cxn modelId="{097A922B-CD19-4EA2-82B4-968611CAEFD3}" type="presParOf" srcId="{AA4B00F4-1478-4014-AE7D-F81914806142}" destId="{FCE89C30-6D3C-4BA8-88F8-E23B69889BE0}" srcOrd="2" destOrd="0" presId="urn:microsoft.com/office/officeart/2005/8/layout/radial6"/>
    <dgm:cxn modelId="{04909425-F531-4B7B-815E-CDC770502F64}" type="presParOf" srcId="{AA4B00F4-1478-4014-AE7D-F81914806142}" destId="{819EC88D-FF40-4166-9E84-7E9A758FE85A}" srcOrd="3" destOrd="0" presId="urn:microsoft.com/office/officeart/2005/8/layout/radial6"/>
    <dgm:cxn modelId="{C64CD900-FBFA-401D-8F54-77C79B28B361}" type="presParOf" srcId="{AA4B00F4-1478-4014-AE7D-F81914806142}" destId="{76BA21EA-9468-492E-A1F9-61B24E587BD8}" srcOrd="4" destOrd="0" presId="urn:microsoft.com/office/officeart/2005/8/layout/radial6"/>
    <dgm:cxn modelId="{3A37D397-D2F9-4CE1-A488-998A70E15AAE}" type="presParOf" srcId="{AA4B00F4-1478-4014-AE7D-F81914806142}" destId="{3C6E39CC-E102-4946-9F96-D0E791FB4303}" srcOrd="5" destOrd="0" presId="urn:microsoft.com/office/officeart/2005/8/layout/radial6"/>
    <dgm:cxn modelId="{1E618632-0809-4B1A-95C5-6DC8784808AB}" type="presParOf" srcId="{AA4B00F4-1478-4014-AE7D-F81914806142}" destId="{24763E07-4024-45B7-A26A-A5F41944C0FC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CA0B1-A806-47CA-AB23-35F9E2F42F78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11A5F72-B4A2-4233-BA09-04BB799992FF}">
      <dgm:prSet phldrT="[텍스트]"/>
      <dgm:spPr/>
      <dgm:t>
        <a:bodyPr/>
        <a:lstStyle/>
        <a:p>
          <a:pPr latinLnBrk="1"/>
          <a:r>
            <a:rPr lang="en-US" altLang="ko-KR" dirty="0" smtClean="0"/>
            <a:t>Algorithm</a:t>
          </a:r>
          <a:endParaRPr lang="ko-KR" altLang="en-US" dirty="0"/>
        </a:p>
      </dgm:t>
    </dgm:pt>
    <dgm:pt modelId="{E1AE0CD5-355D-4BD6-99B3-F29E58857573}" type="parTrans" cxnId="{B36A46E1-67CC-4C4F-AD3C-F871651266E9}">
      <dgm:prSet/>
      <dgm:spPr/>
      <dgm:t>
        <a:bodyPr/>
        <a:lstStyle/>
        <a:p>
          <a:pPr latinLnBrk="1"/>
          <a:endParaRPr lang="ko-KR" altLang="en-US"/>
        </a:p>
      </dgm:t>
    </dgm:pt>
    <dgm:pt modelId="{D533498E-5CB5-4565-AF94-7E8D05797BA7}" type="sibTrans" cxnId="{B36A46E1-67CC-4C4F-AD3C-F871651266E9}">
      <dgm:prSet/>
      <dgm:spPr/>
      <dgm:t>
        <a:bodyPr/>
        <a:lstStyle/>
        <a:p>
          <a:pPr latinLnBrk="1"/>
          <a:endParaRPr lang="ko-KR" altLang="en-US"/>
        </a:p>
      </dgm:t>
    </dgm:pt>
    <dgm:pt modelId="{A9564ECE-07A4-4219-AFA3-EA6ADE2A0F6F}">
      <dgm:prSet phldrT="[텍스트]"/>
      <dgm:spPr/>
      <dgm:t>
        <a:bodyPr/>
        <a:lstStyle/>
        <a:p>
          <a:pPr latinLnBrk="1"/>
          <a:r>
            <a:rPr lang="en-US" altLang="ko-KR" dirty="0" smtClean="0"/>
            <a:t>model</a:t>
          </a:r>
          <a:endParaRPr lang="ko-KR" altLang="en-US" dirty="0"/>
        </a:p>
      </dgm:t>
    </dgm:pt>
    <dgm:pt modelId="{EDFEE9B0-799E-48C7-AFA9-1492AE1EB7AA}" type="parTrans" cxnId="{138846EF-4C5F-41F1-B55E-62038E03E73E}">
      <dgm:prSet/>
      <dgm:spPr/>
      <dgm:t>
        <a:bodyPr/>
        <a:lstStyle/>
        <a:p>
          <a:pPr latinLnBrk="1"/>
          <a:endParaRPr lang="ko-KR" altLang="en-US"/>
        </a:p>
      </dgm:t>
    </dgm:pt>
    <dgm:pt modelId="{FDE4EB6F-529C-4DB4-9881-EA29912A9661}" type="sibTrans" cxnId="{138846EF-4C5F-41F1-B55E-62038E03E73E}">
      <dgm:prSet/>
      <dgm:spPr/>
      <dgm:t>
        <a:bodyPr/>
        <a:lstStyle/>
        <a:p>
          <a:pPr latinLnBrk="1"/>
          <a:endParaRPr lang="ko-KR" altLang="en-US"/>
        </a:p>
      </dgm:t>
    </dgm:pt>
    <dgm:pt modelId="{549BA69F-FC59-4359-978B-79DD80F10281}">
      <dgm:prSet phldrT="[텍스트]" custT="1"/>
      <dgm:spPr/>
      <dgm:t>
        <a:bodyPr/>
        <a:lstStyle/>
        <a:p>
          <a:pPr latinLnBrk="1"/>
          <a:r>
            <a:rPr lang="en-US" altLang="ko-KR" sz="4400" dirty="0" smtClean="0">
              <a:solidFill>
                <a:schemeClr val="bg1"/>
              </a:solidFill>
            </a:rPr>
            <a:t>AI</a:t>
          </a:r>
          <a:endParaRPr lang="ko-KR" altLang="en-US" sz="4400" dirty="0">
            <a:solidFill>
              <a:schemeClr val="bg1"/>
            </a:solidFill>
          </a:endParaRPr>
        </a:p>
      </dgm:t>
    </dgm:pt>
    <dgm:pt modelId="{BE61397B-3BD2-4D65-B9C9-77E1165C0991}" type="sibTrans" cxnId="{ADEBF20A-6AF2-4973-9D49-0851055627B3}">
      <dgm:prSet/>
      <dgm:spPr/>
      <dgm:t>
        <a:bodyPr/>
        <a:lstStyle/>
        <a:p>
          <a:pPr latinLnBrk="1"/>
          <a:endParaRPr lang="ko-KR" altLang="en-US"/>
        </a:p>
      </dgm:t>
    </dgm:pt>
    <dgm:pt modelId="{0D50E6B4-D4B6-42D9-B7CC-172EAB89B677}" type="parTrans" cxnId="{ADEBF20A-6AF2-4973-9D49-0851055627B3}">
      <dgm:prSet/>
      <dgm:spPr/>
      <dgm:t>
        <a:bodyPr/>
        <a:lstStyle/>
        <a:p>
          <a:pPr latinLnBrk="1"/>
          <a:endParaRPr lang="ko-KR" altLang="en-US"/>
        </a:p>
      </dgm:t>
    </dgm:pt>
    <dgm:pt modelId="{AA4B00F4-1478-4014-AE7D-F81914806142}" type="pres">
      <dgm:prSet presAssocID="{D3ACA0B1-A806-47CA-AB23-35F9E2F42F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7E11CD-705E-4610-B971-E5D992B4D4B2}" type="pres">
      <dgm:prSet presAssocID="{549BA69F-FC59-4359-978B-79DD80F10281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1ECAD0A-CDE1-4710-82F9-5338B5DE0AFF}" type="pres">
      <dgm:prSet presAssocID="{111A5F72-B4A2-4233-BA09-04BB799992F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E89C30-6D3C-4BA8-88F8-E23B69889BE0}" type="pres">
      <dgm:prSet presAssocID="{111A5F72-B4A2-4233-BA09-04BB799992FF}" presName="dummy" presStyleCnt="0"/>
      <dgm:spPr/>
    </dgm:pt>
    <dgm:pt modelId="{819EC88D-FF40-4166-9E84-7E9A758FE85A}" type="pres">
      <dgm:prSet presAssocID="{D533498E-5CB5-4565-AF94-7E8D05797BA7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6BA21EA-9468-492E-A1F9-61B24E587BD8}" type="pres">
      <dgm:prSet presAssocID="{A9564ECE-07A4-4219-AFA3-EA6ADE2A0F6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6E39CC-E102-4946-9F96-D0E791FB4303}" type="pres">
      <dgm:prSet presAssocID="{A9564ECE-07A4-4219-AFA3-EA6ADE2A0F6F}" presName="dummy" presStyleCnt="0"/>
      <dgm:spPr/>
    </dgm:pt>
    <dgm:pt modelId="{24763E07-4024-45B7-A26A-A5F41944C0FC}" type="pres">
      <dgm:prSet presAssocID="{FDE4EB6F-529C-4DB4-9881-EA29912A9661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</dgm:ptLst>
  <dgm:cxnLst>
    <dgm:cxn modelId="{9EAA7CB9-B7EC-4CA3-9704-1E576E63E6F4}" type="presOf" srcId="{A9564ECE-07A4-4219-AFA3-EA6ADE2A0F6F}" destId="{76BA21EA-9468-492E-A1F9-61B24E587BD8}" srcOrd="0" destOrd="0" presId="urn:microsoft.com/office/officeart/2005/8/layout/radial6"/>
    <dgm:cxn modelId="{8549F86B-C84E-4EBC-A1C1-D2D60310232A}" type="presOf" srcId="{FDE4EB6F-529C-4DB4-9881-EA29912A9661}" destId="{24763E07-4024-45B7-A26A-A5F41944C0FC}" srcOrd="0" destOrd="0" presId="urn:microsoft.com/office/officeart/2005/8/layout/radial6"/>
    <dgm:cxn modelId="{138846EF-4C5F-41F1-B55E-62038E03E73E}" srcId="{549BA69F-FC59-4359-978B-79DD80F10281}" destId="{A9564ECE-07A4-4219-AFA3-EA6ADE2A0F6F}" srcOrd="1" destOrd="0" parTransId="{EDFEE9B0-799E-48C7-AFA9-1492AE1EB7AA}" sibTransId="{FDE4EB6F-529C-4DB4-9881-EA29912A9661}"/>
    <dgm:cxn modelId="{B36A46E1-67CC-4C4F-AD3C-F871651266E9}" srcId="{549BA69F-FC59-4359-978B-79DD80F10281}" destId="{111A5F72-B4A2-4233-BA09-04BB799992FF}" srcOrd="0" destOrd="0" parTransId="{E1AE0CD5-355D-4BD6-99B3-F29E58857573}" sibTransId="{D533498E-5CB5-4565-AF94-7E8D05797BA7}"/>
    <dgm:cxn modelId="{3327CB29-E8BB-4995-BE69-808BE083169B}" type="presOf" srcId="{549BA69F-FC59-4359-978B-79DD80F10281}" destId="{967E11CD-705E-4610-B971-E5D992B4D4B2}" srcOrd="0" destOrd="0" presId="urn:microsoft.com/office/officeart/2005/8/layout/radial6"/>
    <dgm:cxn modelId="{ADEBF20A-6AF2-4973-9D49-0851055627B3}" srcId="{D3ACA0B1-A806-47CA-AB23-35F9E2F42F78}" destId="{549BA69F-FC59-4359-978B-79DD80F10281}" srcOrd="0" destOrd="0" parTransId="{0D50E6B4-D4B6-42D9-B7CC-172EAB89B677}" sibTransId="{BE61397B-3BD2-4D65-B9C9-77E1165C0991}"/>
    <dgm:cxn modelId="{91AEE7F4-6424-4599-BD30-E0D2890EBF90}" type="presOf" srcId="{D3ACA0B1-A806-47CA-AB23-35F9E2F42F78}" destId="{AA4B00F4-1478-4014-AE7D-F81914806142}" srcOrd="0" destOrd="0" presId="urn:microsoft.com/office/officeart/2005/8/layout/radial6"/>
    <dgm:cxn modelId="{42EFB7BA-DED1-4D80-A977-645F13417279}" type="presOf" srcId="{111A5F72-B4A2-4233-BA09-04BB799992FF}" destId="{41ECAD0A-CDE1-4710-82F9-5338B5DE0AFF}" srcOrd="0" destOrd="0" presId="urn:microsoft.com/office/officeart/2005/8/layout/radial6"/>
    <dgm:cxn modelId="{5623A516-7AB1-42C5-95A7-427CE8038D41}" type="presOf" srcId="{D533498E-5CB5-4565-AF94-7E8D05797BA7}" destId="{819EC88D-FF40-4166-9E84-7E9A758FE85A}" srcOrd="0" destOrd="0" presId="urn:microsoft.com/office/officeart/2005/8/layout/radial6"/>
    <dgm:cxn modelId="{50D84158-4A7D-4023-B847-DEBEAE0EEC2A}" type="presParOf" srcId="{AA4B00F4-1478-4014-AE7D-F81914806142}" destId="{967E11CD-705E-4610-B971-E5D992B4D4B2}" srcOrd="0" destOrd="0" presId="urn:microsoft.com/office/officeart/2005/8/layout/radial6"/>
    <dgm:cxn modelId="{D6897368-6EA5-45F4-96E6-038B65AB3F5C}" type="presParOf" srcId="{AA4B00F4-1478-4014-AE7D-F81914806142}" destId="{41ECAD0A-CDE1-4710-82F9-5338B5DE0AFF}" srcOrd="1" destOrd="0" presId="urn:microsoft.com/office/officeart/2005/8/layout/radial6"/>
    <dgm:cxn modelId="{25637BEB-49C1-453C-84A1-99D0884E70F8}" type="presParOf" srcId="{AA4B00F4-1478-4014-AE7D-F81914806142}" destId="{FCE89C30-6D3C-4BA8-88F8-E23B69889BE0}" srcOrd="2" destOrd="0" presId="urn:microsoft.com/office/officeart/2005/8/layout/radial6"/>
    <dgm:cxn modelId="{5A804E2D-06EC-4D4D-A0AB-2137A46EA0D8}" type="presParOf" srcId="{AA4B00F4-1478-4014-AE7D-F81914806142}" destId="{819EC88D-FF40-4166-9E84-7E9A758FE85A}" srcOrd="3" destOrd="0" presId="urn:microsoft.com/office/officeart/2005/8/layout/radial6"/>
    <dgm:cxn modelId="{CA494A58-95B0-4E91-8A5E-F4BB2A718A46}" type="presParOf" srcId="{AA4B00F4-1478-4014-AE7D-F81914806142}" destId="{76BA21EA-9468-492E-A1F9-61B24E587BD8}" srcOrd="4" destOrd="0" presId="urn:microsoft.com/office/officeart/2005/8/layout/radial6"/>
    <dgm:cxn modelId="{1DA335B4-3005-40E2-B0A7-D1E41E60B572}" type="presParOf" srcId="{AA4B00F4-1478-4014-AE7D-F81914806142}" destId="{3C6E39CC-E102-4946-9F96-D0E791FB4303}" srcOrd="5" destOrd="0" presId="urn:microsoft.com/office/officeart/2005/8/layout/radial6"/>
    <dgm:cxn modelId="{44C7FB6E-7B28-4BD2-83A5-E8DEA9F989C4}" type="presParOf" srcId="{AA4B00F4-1478-4014-AE7D-F81914806142}" destId="{24763E07-4024-45B7-A26A-A5F41944C0FC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EADBC-711F-4818-A56C-64CDB1DF8F04}">
      <dsp:nvSpPr>
        <dsp:cNvPr id="0" name=""/>
        <dsp:cNvSpPr/>
      </dsp:nvSpPr>
      <dsp:spPr>
        <a:xfrm>
          <a:off x="120" y="0"/>
          <a:ext cx="375127" cy="3751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0DF6B-3A67-4904-B005-79A7478DD838}">
      <dsp:nvSpPr>
        <dsp:cNvPr id="0" name=""/>
        <dsp:cNvSpPr/>
      </dsp:nvSpPr>
      <dsp:spPr>
        <a:xfrm>
          <a:off x="37633" y="37512"/>
          <a:ext cx="300101" cy="300101"/>
        </a:xfrm>
        <a:prstGeom prst="chord">
          <a:avLst>
            <a:gd name="adj1" fmla="val 2332194"/>
            <a:gd name="adj2" fmla="val 858780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2F0C48-74DD-475B-BAEB-0F38EB36B4FB}">
      <dsp:nvSpPr>
        <dsp:cNvPr id="0" name=""/>
        <dsp:cNvSpPr/>
      </dsp:nvSpPr>
      <dsp:spPr>
        <a:xfrm>
          <a:off x="253987" y="1217642"/>
          <a:ext cx="1109751" cy="1578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err="1" smtClean="0">
              <a:latin typeface="맑은 고딕" pitchFamily="50" charset="-127"/>
              <a:ea typeface="맑은 고딕" pitchFamily="50" charset="-127"/>
            </a:rPr>
            <a:t>BeautifulSoup</a:t>
          </a:r>
          <a:endParaRPr lang="en-US" altLang="ko-KR" sz="1200" b="1" kern="1200" dirty="0">
            <a:latin typeface="맑은 고딕" pitchFamily="50" charset="-127"/>
            <a:ea typeface="맑은 고딕" pitchFamily="50" charset="-127"/>
          </a:endParaRPr>
        </a:p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>
              <a:latin typeface="맑은 고딕" pitchFamily="50" charset="-127"/>
              <a:ea typeface="맑은 고딕" pitchFamily="50" charset="-127"/>
            </a:rPr>
            <a:t>공공데이터</a:t>
          </a:r>
          <a:endParaRPr lang="ko-KR" altLang="en-US" sz="1200" b="1" kern="1200" dirty="0">
            <a:latin typeface="맑은 고딕" pitchFamily="50" charset="-127"/>
            <a:ea typeface="맑은 고딕" pitchFamily="50" charset="-127"/>
          </a:endParaRPr>
        </a:p>
      </dsp:txBody>
      <dsp:txXfrm>
        <a:off x="253987" y="1217642"/>
        <a:ext cx="1109751" cy="1578660"/>
      </dsp:txXfrm>
    </dsp:sp>
    <dsp:sp modelId="{5135067E-B775-42C3-958E-8FEC3C7AE788}">
      <dsp:nvSpPr>
        <dsp:cNvPr id="0" name=""/>
        <dsp:cNvSpPr/>
      </dsp:nvSpPr>
      <dsp:spPr>
        <a:xfrm>
          <a:off x="453399" y="0"/>
          <a:ext cx="1109751" cy="375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>
              <a:latin typeface="MD이솝체" pitchFamily="18" charset="-127"/>
              <a:ea typeface="MD이솝체" pitchFamily="18" charset="-127"/>
            </a:rPr>
            <a:t>데이터 수집</a:t>
          </a:r>
        </a:p>
      </dsp:txBody>
      <dsp:txXfrm>
        <a:off x="453399" y="0"/>
        <a:ext cx="1109751" cy="375127"/>
      </dsp:txXfrm>
    </dsp:sp>
    <dsp:sp modelId="{FC30D467-C248-44E6-B4F9-86021DF3CA1F}">
      <dsp:nvSpPr>
        <dsp:cNvPr id="0" name=""/>
        <dsp:cNvSpPr/>
      </dsp:nvSpPr>
      <dsp:spPr>
        <a:xfrm>
          <a:off x="1939843" y="0"/>
          <a:ext cx="375127" cy="3751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B880F-F8DB-4FFE-9057-D84868BEE793}">
      <dsp:nvSpPr>
        <dsp:cNvPr id="0" name=""/>
        <dsp:cNvSpPr/>
      </dsp:nvSpPr>
      <dsp:spPr>
        <a:xfrm>
          <a:off x="1977380" y="37512"/>
          <a:ext cx="300101" cy="300101"/>
        </a:xfrm>
        <a:prstGeom prst="chord">
          <a:avLst>
            <a:gd name="adj1" fmla="val 692220"/>
            <a:gd name="adj2" fmla="val 101077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8CDCEA-DC9A-42A0-B3B9-3BD744C746B2}">
      <dsp:nvSpPr>
        <dsp:cNvPr id="0" name=""/>
        <dsp:cNvSpPr/>
      </dsp:nvSpPr>
      <dsp:spPr>
        <a:xfrm>
          <a:off x="2393237" y="0"/>
          <a:ext cx="1109751" cy="375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>
              <a:latin typeface="MD이솝체" pitchFamily="18" charset="-127"/>
              <a:ea typeface="MD이솝체" pitchFamily="18" charset="-127"/>
            </a:rPr>
            <a:t>저장</a:t>
          </a:r>
        </a:p>
      </dsp:txBody>
      <dsp:txXfrm>
        <a:off x="2393237" y="0"/>
        <a:ext cx="1109751" cy="375127"/>
      </dsp:txXfrm>
    </dsp:sp>
    <dsp:sp modelId="{7281E23D-AF9E-455F-B220-36BB7E781334}">
      <dsp:nvSpPr>
        <dsp:cNvPr id="0" name=""/>
        <dsp:cNvSpPr/>
      </dsp:nvSpPr>
      <dsp:spPr>
        <a:xfrm>
          <a:off x="3497061" y="0"/>
          <a:ext cx="375127" cy="3751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1C5C7-250E-4090-A500-6D1B1CB83255}">
      <dsp:nvSpPr>
        <dsp:cNvPr id="0" name=""/>
        <dsp:cNvSpPr/>
      </dsp:nvSpPr>
      <dsp:spPr>
        <a:xfrm>
          <a:off x="3534591" y="37512"/>
          <a:ext cx="300101" cy="300101"/>
        </a:xfrm>
        <a:prstGeom prst="chord">
          <a:avLst>
            <a:gd name="adj1" fmla="val 20907780"/>
            <a:gd name="adj2" fmla="val 1149222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C9E2FD-9182-49BF-982A-444F60C06D8C}">
      <dsp:nvSpPr>
        <dsp:cNvPr id="0" name=""/>
        <dsp:cNvSpPr/>
      </dsp:nvSpPr>
      <dsp:spPr>
        <a:xfrm>
          <a:off x="3950422" y="0"/>
          <a:ext cx="1109751" cy="375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>
              <a:latin typeface="MD이솝체" pitchFamily="18" charset="-127"/>
              <a:ea typeface="MD이솝체" pitchFamily="18" charset="-127"/>
            </a:rPr>
            <a:t>처리</a:t>
          </a:r>
        </a:p>
      </dsp:txBody>
      <dsp:txXfrm>
        <a:off x="3950422" y="0"/>
        <a:ext cx="1109751" cy="375127"/>
      </dsp:txXfrm>
    </dsp:sp>
    <dsp:sp modelId="{C2322E70-1068-4D19-B56A-C88B27D941E1}">
      <dsp:nvSpPr>
        <dsp:cNvPr id="0" name=""/>
        <dsp:cNvSpPr/>
      </dsp:nvSpPr>
      <dsp:spPr>
        <a:xfrm>
          <a:off x="4923666" y="0"/>
          <a:ext cx="375127" cy="3751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BCA93-4188-47C0-8D75-7BDD805810B8}">
      <dsp:nvSpPr>
        <dsp:cNvPr id="0" name=""/>
        <dsp:cNvSpPr/>
      </dsp:nvSpPr>
      <dsp:spPr>
        <a:xfrm>
          <a:off x="4961179" y="37512"/>
          <a:ext cx="300101" cy="300101"/>
        </a:xfrm>
        <a:prstGeom prst="chord">
          <a:avLst>
            <a:gd name="adj1" fmla="val 19267806"/>
            <a:gd name="adj2" fmla="val 1301219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21217B-1E83-40B3-8674-DC0B5D92D59F}">
      <dsp:nvSpPr>
        <dsp:cNvPr id="0" name=""/>
        <dsp:cNvSpPr/>
      </dsp:nvSpPr>
      <dsp:spPr>
        <a:xfrm>
          <a:off x="5376945" y="0"/>
          <a:ext cx="1109751" cy="375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>
              <a:latin typeface="MD이솝체" pitchFamily="18" charset="-127"/>
              <a:ea typeface="MD이솝체" pitchFamily="18" charset="-127"/>
            </a:rPr>
            <a:t>분석</a:t>
          </a:r>
        </a:p>
      </dsp:txBody>
      <dsp:txXfrm>
        <a:off x="5376945" y="0"/>
        <a:ext cx="1109751" cy="375127"/>
      </dsp:txXfrm>
    </dsp:sp>
    <dsp:sp modelId="{CCFDBAC4-F122-4A21-946A-33FC3B69A956}">
      <dsp:nvSpPr>
        <dsp:cNvPr id="0" name=""/>
        <dsp:cNvSpPr/>
      </dsp:nvSpPr>
      <dsp:spPr>
        <a:xfrm>
          <a:off x="6564848" y="0"/>
          <a:ext cx="375127" cy="3751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79045-25C8-4581-B8D5-C9537DDF756C}">
      <dsp:nvSpPr>
        <dsp:cNvPr id="0" name=""/>
        <dsp:cNvSpPr/>
      </dsp:nvSpPr>
      <dsp:spPr>
        <a:xfrm>
          <a:off x="6602361" y="37512"/>
          <a:ext cx="300101" cy="300101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890881-79A8-433D-8E08-4C2E2B285D55}">
      <dsp:nvSpPr>
        <dsp:cNvPr id="0" name=""/>
        <dsp:cNvSpPr/>
      </dsp:nvSpPr>
      <dsp:spPr>
        <a:xfrm>
          <a:off x="7018127" y="0"/>
          <a:ext cx="1109751" cy="375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>
              <a:latin typeface="MD이솝체" pitchFamily="18" charset="-127"/>
              <a:ea typeface="MD이솝체" pitchFamily="18" charset="-127"/>
            </a:rPr>
            <a:t>시각화</a:t>
          </a:r>
        </a:p>
      </dsp:txBody>
      <dsp:txXfrm>
        <a:off x="7018127" y="0"/>
        <a:ext cx="1109751" cy="375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63E07-4024-45B7-A26A-A5F41944C0FC}">
      <dsp:nvSpPr>
        <dsp:cNvPr id="0" name=""/>
        <dsp:cNvSpPr/>
      </dsp:nvSpPr>
      <dsp:spPr>
        <a:xfrm>
          <a:off x="2500011" y="469489"/>
          <a:ext cx="3127976" cy="3127976"/>
        </a:xfrm>
        <a:prstGeom prst="blockArc">
          <a:avLst>
            <a:gd name="adj1" fmla="val 5400000"/>
            <a:gd name="adj2" fmla="val 1620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EC88D-FF40-4166-9E84-7E9A758FE85A}">
      <dsp:nvSpPr>
        <dsp:cNvPr id="0" name=""/>
        <dsp:cNvSpPr/>
      </dsp:nvSpPr>
      <dsp:spPr>
        <a:xfrm>
          <a:off x="2500011" y="469489"/>
          <a:ext cx="3127976" cy="3127976"/>
        </a:xfrm>
        <a:prstGeom prst="blockArc">
          <a:avLst>
            <a:gd name="adj1" fmla="val 16200000"/>
            <a:gd name="adj2" fmla="val 540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E11CD-705E-4610-B971-E5D992B4D4B2}">
      <dsp:nvSpPr>
        <dsp:cNvPr id="0" name=""/>
        <dsp:cNvSpPr/>
      </dsp:nvSpPr>
      <dsp:spPr>
        <a:xfrm>
          <a:off x="3343671" y="1313149"/>
          <a:ext cx="1440656" cy="14406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b="1" kern="1200" dirty="0" err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rPr>
            <a:t>IoT</a:t>
          </a:r>
          <a:endParaRPr lang="ko-KR" altLang="en-US" sz="4400" kern="1200" dirty="0">
            <a:solidFill>
              <a:schemeClr val="bg1"/>
            </a:solidFill>
          </a:endParaRPr>
        </a:p>
      </dsp:txBody>
      <dsp:txXfrm>
        <a:off x="3554650" y="1524128"/>
        <a:ext cx="1018698" cy="1018698"/>
      </dsp:txXfrm>
    </dsp:sp>
    <dsp:sp modelId="{41ECAD0A-CDE1-4710-82F9-5338B5DE0AFF}">
      <dsp:nvSpPr>
        <dsp:cNvPr id="0" name=""/>
        <dsp:cNvSpPr/>
      </dsp:nvSpPr>
      <dsp:spPr>
        <a:xfrm>
          <a:off x="3559770" y="1564"/>
          <a:ext cx="1008459" cy="10084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sensor</a:t>
          </a:r>
          <a:endParaRPr lang="ko-KR" altLang="en-US" sz="1600" kern="1200" dirty="0"/>
        </a:p>
      </dsp:txBody>
      <dsp:txXfrm>
        <a:off x="3707455" y="149249"/>
        <a:ext cx="713089" cy="713089"/>
      </dsp:txXfrm>
    </dsp:sp>
    <dsp:sp modelId="{76BA21EA-9468-492E-A1F9-61B24E587BD8}">
      <dsp:nvSpPr>
        <dsp:cNvPr id="0" name=""/>
        <dsp:cNvSpPr/>
      </dsp:nvSpPr>
      <dsp:spPr>
        <a:xfrm>
          <a:off x="3559770" y="3056931"/>
          <a:ext cx="1008459" cy="10084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wireless</a:t>
          </a:r>
          <a:endParaRPr lang="ko-KR" altLang="en-US" sz="1600" kern="1200" dirty="0"/>
        </a:p>
      </dsp:txBody>
      <dsp:txXfrm>
        <a:off x="3707455" y="3204616"/>
        <a:ext cx="713089" cy="713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63E07-4024-45B7-A26A-A5F41944C0FC}">
      <dsp:nvSpPr>
        <dsp:cNvPr id="0" name=""/>
        <dsp:cNvSpPr/>
      </dsp:nvSpPr>
      <dsp:spPr>
        <a:xfrm>
          <a:off x="2500011" y="469489"/>
          <a:ext cx="3127976" cy="3127976"/>
        </a:xfrm>
        <a:prstGeom prst="blockArc">
          <a:avLst>
            <a:gd name="adj1" fmla="val 5400000"/>
            <a:gd name="adj2" fmla="val 1620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EC88D-FF40-4166-9E84-7E9A758FE85A}">
      <dsp:nvSpPr>
        <dsp:cNvPr id="0" name=""/>
        <dsp:cNvSpPr/>
      </dsp:nvSpPr>
      <dsp:spPr>
        <a:xfrm>
          <a:off x="2500011" y="469489"/>
          <a:ext cx="3127976" cy="3127976"/>
        </a:xfrm>
        <a:prstGeom prst="blockArc">
          <a:avLst>
            <a:gd name="adj1" fmla="val 16200000"/>
            <a:gd name="adj2" fmla="val 5400000"/>
            <a:gd name="adj3" fmla="val 4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E11CD-705E-4610-B971-E5D992B4D4B2}">
      <dsp:nvSpPr>
        <dsp:cNvPr id="0" name=""/>
        <dsp:cNvSpPr/>
      </dsp:nvSpPr>
      <dsp:spPr>
        <a:xfrm>
          <a:off x="3343671" y="1313149"/>
          <a:ext cx="1440656" cy="14406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kern="1200" dirty="0" smtClean="0">
              <a:solidFill>
                <a:schemeClr val="bg1"/>
              </a:solidFill>
            </a:rPr>
            <a:t>AI</a:t>
          </a:r>
          <a:endParaRPr lang="ko-KR" altLang="en-US" sz="4400" kern="1200" dirty="0">
            <a:solidFill>
              <a:schemeClr val="bg1"/>
            </a:solidFill>
          </a:endParaRPr>
        </a:p>
      </dsp:txBody>
      <dsp:txXfrm>
        <a:off x="3554650" y="1524128"/>
        <a:ext cx="1018698" cy="1018698"/>
      </dsp:txXfrm>
    </dsp:sp>
    <dsp:sp modelId="{41ECAD0A-CDE1-4710-82F9-5338B5DE0AFF}">
      <dsp:nvSpPr>
        <dsp:cNvPr id="0" name=""/>
        <dsp:cNvSpPr/>
      </dsp:nvSpPr>
      <dsp:spPr>
        <a:xfrm>
          <a:off x="3559770" y="1564"/>
          <a:ext cx="1008459" cy="10084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Algorithm</a:t>
          </a:r>
          <a:endParaRPr lang="ko-KR" altLang="en-US" sz="1300" kern="1200" dirty="0"/>
        </a:p>
      </dsp:txBody>
      <dsp:txXfrm>
        <a:off x="3707455" y="149249"/>
        <a:ext cx="713089" cy="713089"/>
      </dsp:txXfrm>
    </dsp:sp>
    <dsp:sp modelId="{76BA21EA-9468-492E-A1F9-61B24E587BD8}">
      <dsp:nvSpPr>
        <dsp:cNvPr id="0" name=""/>
        <dsp:cNvSpPr/>
      </dsp:nvSpPr>
      <dsp:spPr>
        <a:xfrm>
          <a:off x="3559770" y="3056931"/>
          <a:ext cx="1008459" cy="10084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model</a:t>
          </a:r>
          <a:endParaRPr lang="ko-KR" altLang="en-US" sz="1300" kern="1200" dirty="0"/>
        </a:p>
      </dsp:txBody>
      <dsp:txXfrm>
        <a:off x="3707455" y="3204616"/>
        <a:ext cx="713089" cy="713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2018-06-20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5D288-A0A6-4C5E-8F27-C109B5159030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48D38-02F5-4707-BE20-4D77A0067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3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8D38-02F5-4707-BE20-4D77A00671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497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8D38-02F5-4707-BE20-4D77A00671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5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8D38-02F5-4707-BE20-4D77A00671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16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48D38-02F5-4707-BE20-4D77A00671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5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5008-917F-4381-AA4D-88BE74E69527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EE802-0EC3-41BB-BC0E-BA59C74D66B6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FF15-6E26-4ECE-A316-DA06D7475528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DED40-CC3C-4AED-9C61-4FABF58A7F6A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8D49-07BD-4B9C-BFBB-1FB18C54FE27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6C6E1-8E6E-4811-9191-5B0ED680527A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EBE5E-A6BB-4919-ABDE-09404EDB4D44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6B-8E75-4FE9-B8E1-1AEDC09F9D72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88F3-99AE-45A1-8489-B0C24D34447F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ECCA-607F-4215-93ED-851827F1AFDA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1A12-3005-40D7-8EF2-382F03C257ED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3B695-906D-476F-8BBD-36C43023C11E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3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28783" y="2478127"/>
            <a:ext cx="7534435" cy="1139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빅데이터를 활용한 논문 키워드 분석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17837" y="4180114"/>
            <a:ext cx="2289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2012150023 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배근빈</a:t>
            </a:r>
            <a:endParaRPr lang="en-US" altLang="ko-KR" b="1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2012154036 </a:t>
            </a:r>
            <a:r>
              <a:rPr lang="ko-KR" altLang="en-US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이인행</a:t>
            </a:r>
            <a:endParaRPr lang="en-US" altLang="ko-KR" b="1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2012152049 </a:t>
            </a:r>
            <a:r>
              <a:rPr lang="ko-KR" altLang="en-US" b="1" dirty="0" err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황송식</a:t>
            </a:r>
            <a:endParaRPr lang="ko-KR" altLang="en-US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50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2A53FF5-6FEC-46CA-8707-DA0DE5A694B7}"/>
              </a:ext>
            </a:extLst>
          </p:cNvPr>
          <p:cNvSpPr/>
          <p:nvPr/>
        </p:nvSpPr>
        <p:spPr>
          <a:xfrm>
            <a:off x="455602" y="1348806"/>
            <a:ext cx="5639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Connect 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Abort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에러 문제</a:t>
            </a:r>
            <a:endParaRPr lang="en-US" altLang="ko-KR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같은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주기적으로 발생하는 트래픽을 차단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D2D1B19B-E519-4433-8342-FB542BD8D908}"/>
              </a:ext>
            </a:extLst>
          </p:cNvPr>
          <p:cNvCxnSpPr/>
          <p:nvPr/>
        </p:nvCxnSpPr>
        <p:spPr>
          <a:xfrm>
            <a:off x="7754127" y="1779552"/>
            <a:ext cx="1083365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4BCD9A7-E927-4072-A439-0B1A737C55ED}"/>
              </a:ext>
            </a:extLst>
          </p:cNvPr>
          <p:cNvSpPr txBox="1"/>
          <p:nvPr/>
        </p:nvSpPr>
        <p:spPr>
          <a:xfrm>
            <a:off x="7734249" y="1902663"/>
            <a:ext cx="399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일정 주기마다 세션을 초기화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 Sleep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함수로 반복마다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3~6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초 정도 여유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두 가지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방법으로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어느 정도 해결 가능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마지막으로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try except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문으로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에러가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발생할 때 마다 프로그램 다시 시작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3AECC8-CA3E-4588-8C17-58BA8916B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1" y="2537957"/>
            <a:ext cx="5967645" cy="247684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1BE41982-88DC-4539-9AA7-787B3EC25477}"/>
              </a:ext>
            </a:extLst>
          </p:cNvPr>
          <p:cNvSpPr/>
          <p:nvPr/>
        </p:nvSpPr>
        <p:spPr>
          <a:xfrm>
            <a:off x="2151835" y="459383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현 16">
            <a:extLst>
              <a:ext uri="{FF2B5EF4-FFF2-40B4-BE49-F238E27FC236}">
                <a16:creationId xmlns:a16="http://schemas.microsoft.com/office/drawing/2014/main" xmlns="" id="{C00F4293-81F8-4024-9A32-BED6296EAADF}"/>
              </a:ext>
            </a:extLst>
          </p:cNvPr>
          <p:cNvSpPr/>
          <p:nvPr/>
        </p:nvSpPr>
        <p:spPr>
          <a:xfrm>
            <a:off x="2189348" y="496895"/>
            <a:ext cx="300101" cy="300101"/>
          </a:xfrm>
          <a:prstGeom prst="chord">
            <a:avLst>
              <a:gd name="adj1" fmla="val 2332194"/>
              <a:gd name="adj2" fmla="val 8587806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B15DCE28-2B08-450B-B346-A89D330DE89F}"/>
              </a:ext>
            </a:extLst>
          </p:cNvPr>
          <p:cNvGrpSpPr/>
          <p:nvPr/>
        </p:nvGrpSpPr>
        <p:grpSpPr>
          <a:xfrm>
            <a:off x="2605114" y="409049"/>
            <a:ext cx="1109751" cy="375127"/>
            <a:chOff x="453399" y="0"/>
            <a:chExt cx="1109751" cy="3751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257BE760-CE3F-4C86-ACD1-82990CFFA757}"/>
                </a:ext>
              </a:extLst>
            </p:cNvPr>
            <p:cNvSpPr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E8A017C-7E4F-4ADB-895F-55A59ACAEE18}"/>
                </a:ext>
              </a:extLst>
            </p:cNvPr>
            <p:cNvSpPr txBox="1"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b" anchorCtr="0">
              <a:noAutofit/>
            </a:bodyPr>
            <a:lstStyle/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/>
                <a:t>데이터 수집</a:t>
              </a:r>
            </a:p>
          </p:txBody>
        </p:sp>
      </p:grpSp>
      <p:sp>
        <p:nvSpPr>
          <p:cNvPr id="21" name="왼쪽 중괄호 20">
            <a:extLst>
              <a:ext uri="{FF2B5EF4-FFF2-40B4-BE49-F238E27FC236}">
                <a16:creationId xmlns:a16="http://schemas.microsoft.com/office/drawing/2014/main" xmlns="" id="{63CEA83D-F8F6-4AD0-A7A3-ED37950875A0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BAD8A9-5712-46C0-B9F6-8DEA7919C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23" y="3695694"/>
            <a:ext cx="5479374" cy="26382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chemeClr val="accent6">
                <a:lumMod val="50000"/>
                <a:lumOff val="5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4" name="TextBox 23"/>
          <p:cNvSpPr txBox="1"/>
          <p:nvPr/>
        </p:nvSpPr>
        <p:spPr>
          <a:xfrm>
            <a:off x="434011" y="249735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수집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3595" y="76604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Collecting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D15C11C-FB4B-498E-A4F5-04820AD07E0C}"/>
              </a:ext>
            </a:extLst>
          </p:cNvPr>
          <p:cNvSpPr txBox="1"/>
          <p:nvPr/>
        </p:nvSpPr>
        <p:spPr>
          <a:xfrm>
            <a:off x="7724918" y="121783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525252"/>
                </a:solidFill>
                <a:ea typeface="MD이솝체" pitchFamily="18" charset="-127"/>
              </a:rPr>
              <a:t>해결 방안</a:t>
            </a:r>
            <a:endParaRPr lang="ko-KR" altLang="en-US" sz="2800" b="1" spc="-150" dirty="0">
              <a:solidFill>
                <a:srgbClr val="525252"/>
              </a:solidFill>
              <a:ea typeface="MD이솝체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60D6F72-04CA-43D3-B40A-C284B624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8" y="5014803"/>
            <a:ext cx="6358947" cy="5881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3D0042B-2544-4D9D-9A1E-329CB4C1232B}"/>
              </a:ext>
            </a:extLst>
          </p:cNvPr>
          <p:cNvSpPr/>
          <p:nvPr/>
        </p:nvSpPr>
        <p:spPr>
          <a:xfrm>
            <a:off x="272085" y="1443841"/>
            <a:ext cx="116982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온라인 고객리뷰 분석을 통한 시장세분화에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텍스트마이닝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기술을 적용하기 위한 방법론,2009,방법론,온라인고객리뷰,텍스트마이닝,교차분석,시장세분화,Methodology,Online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Customer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Reviews,Text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Mining,Cross-Tabulation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Analysis,MarketSegmentation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천정 인공 랜드마크에 의한 이동로봇의 정밀 위치추정에 관한 연구,2011,artificial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landmark,mobile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robot,localization,histogram,kalman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filter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차량 충돌 방지 근거리 레이더용 24GHz 저 잡음 증폭기 설계,Vol,24GHz,low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noise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amplifier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(LNA),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automotive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collision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avoidance,short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range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radar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(SRR),</a:t>
            </a:r>
          </a:p>
          <a:p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Apache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Flume을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활용한 스트리밍 데이터 처리 시스템 프레임워크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설계,Vol,apache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flume,streaming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data,aggregation,pipe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-and-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filter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cloud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alpha val="19000"/>
                  </a:schemeClr>
                </a:solidFill>
              </a:rPr>
              <a:t>computing,hadoop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,</a:t>
            </a:r>
            <a:endParaRPr lang="en-US" altLang="ko-KR" dirty="0">
              <a:solidFill>
                <a:schemeClr val="tx1">
                  <a:alpha val="19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스마트폰 기반 위치기반서비스와 증강현실을 결합한 상점정보시스템의 설계 및 구현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,2012,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스마트폰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증강현실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위치기반서비스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인터넷쇼핑몰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</a:t>
            </a:r>
            <a:r>
              <a:rPr lang="en-US" altLang="ko-KR" dirty="0" err="1">
                <a:solidFill>
                  <a:schemeClr val="tx1">
                    <a:alpha val="19000"/>
                  </a:schemeClr>
                </a:solidFill>
              </a:rPr>
              <a:t>Workload,Migration,Load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 balancing,</a:t>
            </a:r>
          </a:p>
          <a:p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에지 성분에 기초한 양방향 필터 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(Bilateral Filter)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를 이용한 소형 표적 검출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,2009,Target </a:t>
            </a:r>
            <a:r>
              <a:rPr lang="en-US" altLang="ko-KR" dirty="0" err="1">
                <a:solidFill>
                  <a:schemeClr val="tx1">
                    <a:alpha val="19000"/>
                  </a:schemeClr>
                </a:solidFill>
              </a:rPr>
              <a:t>Detection,Infrared,Gaussian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alpha val="19000"/>
                  </a:schemeClr>
                </a:solidFill>
              </a:rPr>
              <a:t>Filter,Bilateral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alpha val="19000"/>
                  </a:schemeClr>
                </a:solidFill>
              </a:rPr>
              <a:t>Filter,Edge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 Component,</a:t>
            </a:r>
          </a:p>
          <a:p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IR-UWB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의 다중경로 환경에서 감마분포를 이용한 거리 추정 알고리즘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,2013,IR-UWB,Ranging,Mutti-path,Gamma distribution,</a:t>
            </a:r>
          </a:p>
          <a:p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HTTP 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적응적 스트리밍에서 사용자 체감품질 향상을 위한 부드러운 비디오 품질 조절 기법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,2013,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멀티미디어 스트리밍 서비스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비디오 품질 조절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alpha val="19000"/>
                  </a:schemeClr>
                </a:solidFill>
              </a:rPr>
              <a:t>사용자 체감품질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tx1">
                    <a:alpha val="19000"/>
                  </a:schemeClr>
                </a:solidFill>
              </a:rPr>
              <a:t>QoE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),multimedia streaming </a:t>
            </a:r>
            <a:r>
              <a:rPr lang="en-US" altLang="ko-KR" dirty="0" err="1">
                <a:solidFill>
                  <a:schemeClr val="tx1">
                    <a:alpha val="19000"/>
                  </a:schemeClr>
                </a:solidFill>
              </a:rPr>
              <a:t>services,HTTP,video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 quality </a:t>
            </a:r>
            <a:r>
              <a:rPr lang="en-US" altLang="ko-KR" dirty="0" err="1">
                <a:solidFill>
                  <a:schemeClr val="tx1">
                    <a:alpha val="19000"/>
                  </a:schemeClr>
                </a:solidFill>
              </a:rPr>
              <a:t>control,QoE</a:t>
            </a:r>
            <a:r>
              <a:rPr lang="en-US" altLang="ko-KR" dirty="0">
                <a:solidFill>
                  <a:schemeClr val="tx1">
                    <a:alpha val="19000"/>
                  </a:schemeClr>
                </a:solidFill>
              </a:rPr>
              <a:t> (quality of experience),</a:t>
            </a:r>
            <a:endParaRPr lang="ko-KR" altLang="en-US" dirty="0">
              <a:solidFill>
                <a:schemeClr val="tx1">
                  <a:alpha val="19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88B593BB-BDD9-4A34-B64D-C79D890A4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81207"/>
              </p:ext>
            </p:extLst>
          </p:nvPr>
        </p:nvGraphicFramePr>
        <p:xfrm>
          <a:off x="591704" y="1978748"/>
          <a:ext cx="11080893" cy="3125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3206">
                  <a:extLst>
                    <a:ext uri="{9D8B030D-6E8A-4147-A177-3AD203B41FA5}">
                      <a16:colId xmlns:a16="http://schemas.microsoft.com/office/drawing/2014/main" xmlns="" val="516503057"/>
                    </a:ext>
                  </a:extLst>
                </a:gridCol>
                <a:gridCol w="673923">
                  <a:extLst>
                    <a:ext uri="{9D8B030D-6E8A-4147-A177-3AD203B41FA5}">
                      <a16:colId xmlns:a16="http://schemas.microsoft.com/office/drawing/2014/main" xmlns="" val="3863030168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xmlns="" val="3223621164"/>
                    </a:ext>
                  </a:extLst>
                </a:gridCol>
                <a:gridCol w="1026367">
                  <a:extLst>
                    <a:ext uri="{9D8B030D-6E8A-4147-A177-3AD203B41FA5}">
                      <a16:colId xmlns:a16="http://schemas.microsoft.com/office/drawing/2014/main" xmlns="" val="3656725839"/>
                    </a:ext>
                  </a:extLst>
                </a:gridCol>
                <a:gridCol w="1520890">
                  <a:extLst>
                    <a:ext uri="{9D8B030D-6E8A-4147-A177-3AD203B41FA5}">
                      <a16:colId xmlns:a16="http://schemas.microsoft.com/office/drawing/2014/main" xmlns="" val="3477711309"/>
                    </a:ext>
                  </a:extLst>
                </a:gridCol>
                <a:gridCol w="1327406">
                  <a:extLst>
                    <a:ext uri="{9D8B030D-6E8A-4147-A177-3AD203B41FA5}">
                      <a16:colId xmlns:a16="http://schemas.microsoft.com/office/drawing/2014/main" xmlns="" val="1620560778"/>
                    </a:ext>
                  </a:extLst>
                </a:gridCol>
                <a:gridCol w="520056">
                  <a:extLst>
                    <a:ext uri="{9D8B030D-6E8A-4147-A177-3AD203B41FA5}">
                      <a16:colId xmlns:a16="http://schemas.microsoft.com/office/drawing/2014/main" xmlns="" val="2714336228"/>
                    </a:ext>
                  </a:extLst>
                </a:gridCol>
              </a:tblGrid>
              <a:tr h="7728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날짜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키워드</a:t>
                      </a:r>
                      <a:r>
                        <a:rPr lang="en-US" altLang="ko-KR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키워드</a:t>
                      </a:r>
                      <a:r>
                        <a:rPr lang="en-US" altLang="ko-KR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키워드</a:t>
                      </a:r>
                      <a:r>
                        <a:rPr lang="en-US" altLang="ko-KR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키워드</a:t>
                      </a:r>
                      <a:r>
                        <a:rPr lang="en-US" altLang="ko-KR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…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465062"/>
                  </a:ext>
                </a:extLst>
              </a:tr>
              <a:tr h="8064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온라인 고객리뷰 분석을 통한 시장세분화에 </a:t>
                      </a:r>
                      <a:endParaRPr lang="en-US" altLang="ko-KR" sz="1600" b="1" u="none" strike="noStrike" dirty="0" smtClean="0"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텍스트 </a:t>
                      </a:r>
                      <a:r>
                        <a:rPr lang="ko-KR" altLang="en-US" sz="1600" b="1" u="none" strike="noStrike" dirty="0" err="1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마이닝</a:t>
                      </a:r>
                      <a:r>
                        <a:rPr lang="ko-KR" altLang="en-US" sz="1600" b="1" u="none" strike="noStrike" dirty="0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 </a:t>
                      </a:r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기술을 적용하기 위한 방법론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2009</a:t>
                      </a:r>
                      <a:endParaRPr lang="en-US" altLang="ko-KR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방법론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고객리뷰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텍스트 </a:t>
                      </a:r>
                      <a:r>
                        <a:rPr lang="ko-KR" altLang="en-US" sz="1600" b="1" u="none" strike="noStrike" dirty="0" err="1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마이닝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교차분석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…</a:t>
                      </a:r>
                      <a:endParaRPr lang="en-US" altLang="ko-KR" sz="1600" b="1" i="0" u="none" strike="noStrike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504037370"/>
                  </a:ext>
                </a:extLst>
              </a:tr>
              <a:tr h="7728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Apache Flume</a:t>
                      </a:r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을 활용한 </a:t>
                      </a:r>
                      <a:endParaRPr lang="en-US" altLang="ko-KR" sz="1600" b="1" u="none" strike="noStrike" dirty="0" smtClean="0"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스트리밍</a:t>
                      </a:r>
                      <a:r>
                        <a:rPr lang="ko-KR" altLang="en-US" sz="1600" b="1" u="none" strike="noStrike" dirty="0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 </a:t>
                      </a:r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데이터 처리 시스템 프레임워크 설계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2011</a:t>
                      </a:r>
                      <a:endParaRPr lang="en-US" altLang="ko-KR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flume</a:t>
                      </a:r>
                      <a:endParaRPr 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streaming</a:t>
                      </a:r>
                      <a:endParaRPr 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data</a:t>
                      </a:r>
                      <a:endParaRPr 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pip and filter</a:t>
                      </a:r>
                      <a:endParaRPr 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…</a:t>
                      </a:r>
                      <a:endParaRPr lang="en-US" altLang="ko-KR" sz="1600" b="1" i="0" u="none" strike="noStrike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18186612"/>
                  </a:ext>
                </a:extLst>
              </a:tr>
              <a:tr h="7728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스마트폰 기반 위치기반서비스와 증강현실을 </a:t>
                      </a:r>
                      <a:r>
                        <a:rPr lang="ko-KR" altLang="en-US" sz="1600" b="1" u="none" strike="noStrike" dirty="0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결합한</a:t>
                      </a:r>
                      <a:endParaRPr lang="en-US" altLang="ko-KR" sz="1600" b="1" u="none" strike="noStrike" dirty="0" smtClean="0"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 </a:t>
                      </a:r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상점정보시스템의 설계 및 구현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2012</a:t>
                      </a:r>
                      <a:endParaRPr lang="en-US" altLang="ko-KR" sz="1600" b="1" i="0" u="none" strike="noStrike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스마트폰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증강현실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위치기반서비스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로드 </a:t>
                      </a:r>
                      <a:r>
                        <a:rPr lang="ko-KR" altLang="en-US" sz="1600" b="1" u="none" strike="noStrike" dirty="0" err="1" smtClean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밸런싱</a:t>
                      </a:r>
                      <a:endParaRPr lang="ko-KR" altLang="en-US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Adobe 고딕 Std B" pitchFamily="34" charset="-127"/>
                          <a:ea typeface="Adobe 고딕 Std B" pitchFamily="34" charset="-127"/>
                        </a:rPr>
                        <a:t>…</a:t>
                      </a:r>
                      <a:endParaRPr lang="en-US" altLang="ko-KR" sz="1600" b="1" i="0" u="none" strike="noStrike" dirty="0">
                        <a:solidFill>
                          <a:srgbClr val="44546A"/>
                        </a:solidFill>
                        <a:effectLst/>
                        <a:latin typeface="Adobe 고딕 Std B" pitchFamily="34" charset="-127"/>
                        <a:ea typeface="Adobe 고딕 Std B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550961305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4F857EBF-D9A6-4E64-B393-80C6BF3DEB27}"/>
              </a:ext>
            </a:extLst>
          </p:cNvPr>
          <p:cNvSpPr/>
          <p:nvPr/>
        </p:nvSpPr>
        <p:spPr>
          <a:xfrm>
            <a:off x="5701145" y="5395656"/>
            <a:ext cx="242455" cy="226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96C335CF-7B59-40B5-8D6B-57C7CCFD61E2}"/>
              </a:ext>
            </a:extLst>
          </p:cNvPr>
          <p:cNvSpPr/>
          <p:nvPr/>
        </p:nvSpPr>
        <p:spPr>
          <a:xfrm>
            <a:off x="5701145" y="5765353"/>
            <a:ext cx="242455" cy="226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99A118F8-5D7C-4C4D-93D2-456A56F7C210}"/>
              </a:ext>
            </a:extLst>
          </p:cNvPr>
          <p:cNvSpPr/>
          <p:nvPr/>
        </p:nvSpPr>
        <p:spPr>
          <a:xfrm>
            <a:off x="5701145" y="6191036"/>
            <a:ext cx="242455" cy="226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4396025F-8DCE-4383-BEAD-5FBF543A3E13}"/>
              </a:ext>
            </a:extLst>
          </p:cNvPr>
          <p:cNvSpPr/>
          <p:nvPr/>
        </p:nvSpPr>
        <p:spPr>
          <a:xfrm>
            <a:off x="2151835" y="459383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현 17">
            <a:extLst>
              <a:ext uri="{FF2B5EF4-FFF2-40B4-BE49-F238E27FC236}">
                <a16:creationId xmlns:a16="http://schemas.microsoft.com/office/drawing/2014/main" xmlns="" id="{6BC99FA4-DBE0-4D72-808E-41A58C3E9B7D}"/>
              </a:ext>
            </a:extLst>
          </p:cNvPr>
          <p:cNvSpPr/>
          <p:nvPr/>
        </p:nvSpPr>
        <p:spPr>
          <a:xfrm>
            <a:off x="2189348" y="496895"/>
            <a:ext cx="300101" cy="300101"/>
          </a:xfrm>
          <a:prstGeom prst="chord">
            <a:avLst>
              <a:gd name="adj1" fmla="val 2332194"/>
              <a:gd name="adj2" fmla="val 8587806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FB27FA71-80D9-40CB-AD69-F885A49555E3}"/>
              </a:ext>
            </a:extLst>
          </p:cNvPr>
          <p:cNvGrpSpPr/>
          <p:nvPr/>
        </p:nvGrpSpPr>
        <p:grpSpPr>
          <a:xfrm>
            <a:off x="2605114" y="409049"/>
            <a:ext cx="1109751" cy="375127"/>
            <a:chOff x="453399" y="0"/>
            <a:chExt cx="1109751" cy="37512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A31229A5-E137-4DB6-BA1B-6C1491111BDF}"/>
                </a:ext>
              </a:extLst>
            </p:cNvPr>
            <p:cNvSpPr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711A9FC-3732-40CF-95A0-F4DCB3A770C1}"/>
                </a:ext>
              </a:extLst>
            </p:cNvPr>
            <p:cNvSpPr txBox="1"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b" anchorCtr="0">
              <a:noAutofit/>
            </a:bodyPr>
            <a:lstStyle/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/>
                <a:t>데이터 수집</a:t>
              </a:r>
            </a:p>
          </p:txBody>
        </p:sp>
      </p:grpSp>
      <p:sp>
        <p:nvSpPr>
          <p:cNvPr id="22" name="왼쪽 중괄호 21">
            <a:extLst>
              <a:ext uri="{FF2B5EF4-FFF2-40B4-BE49-F238E27FC236}">
                <a16:creationId xmlns:a16="http://schemas.microsoft.com/office/drawing/2014/main" xmlns="" id="{92F1FA95-B388-4273-8238-F670B534613B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34011" y="249735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수집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3595" y="76604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Collecting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28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E34E7D0-09BF-4F5F-8E73-FCDFABF1E788}"/>
              </a:ext>
            </a:extLst>
          </p:cNvPr>
          <p:cNvSpPr/>
          <p:nvPr/>
        </p:nvSpPr>
        <p:spPr>
          <a:xfrm>
            <a:off x="2151835" y="459383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현 9">
            <a:extLst>
              <a:ext uri="{FF2B5EF4-FFF2-40B4-BE49-F238E27FC236}">
                <a16:creationId xmlns:a16="http://schemas.microsoft.com/office/drawing/2014/main" xmlns="" id="{F98963D5-DCAB-41DA-A4D9-330182E65B17}"/>
              </a:ext>
            </a:extLst>
          </p:cNvPr>
          <p:cNvSpPr/>
          <p:nvPr/>
        </p:nvSpPr>
        <p:spPr>
          <a:xfrm>
            <a:off x="2189348" y="496895"/>
            <a:ext cx="300101" cy="300101"/>
          </a:xfrm>
          <a:prstGeom prst="chord">
            <a:avLst>
              <a:gd name="adj1" fmla="val 2332194"/>
              <a:gd name="adj2" fmla="val 8587806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AD4B866C-EBC5-4FE9-B941-B43611835201}"/>
              </a:ext>
            </a:extLst>
          </p:cNvPr>
          <p:cNvGrpSpPr/>
          <p:nvPr/>
        </p:nvGrpSpPr>
        <p:grpSpPr>
          <a:xfrm>
            <a:off x="2605114" y="409049"/>
            <a:ext cx="1109751" cy="375127"/>
            <a:chOff x="453399" y="0"/>
            <a:chExt cx="1109751" cy="3751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8D15CD80-7950-4FAD-B37B-F16004D2EC26}"/>
                </a:ext>
              </a:extLst>
            </p:cNvPr>
            <p:cNvSpPr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0DF2AA6-9FC2-42B5-9D78-25656B24E890}"/>
                </a:ext>
              </a:extLst>
            </p:cNvPr>
            <p:cNvSpPr txBox="1"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b" anchorCtr="0">
              <a:noAutofit/>
            </a:bodyPr>
            <a:lstStyle/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/>
                <a:t>데이터 수집</a:t>
              </a:r>
            </a:p>
          </p:txBody>
        </p:sp>
      </p:grpSp>
      <p:sp>
        <p:nvSpPr>
          <p:cNvPr id="17" name="왼쪽 중괄호 16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2F78D56-BDF5-4173-A4A5-277A7BD40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6" y="1350823"/>
            <a:ext cx="7412570" cy="54060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47958F6-4F38-4848-89AD-998AE609C27F}"/>
              </a:ext>
            </a:extLst>
          </p:cNvPr>
          <p:cNvSpPr txBox="1"/>
          <p:nvPr/>
        </p:nvSpPr>
        <p:spPr>
          <a:xfrm>
            <a:off x="7638001" y="3646469"/>
            <a:ext cx="450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클릭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몇 번으로 쉽게 얻을 수 있다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 (.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csv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file)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2291EB42-6467-40AF-B236-C8641C962B7D}"/>
              </a:ext>
            </a:extLst>
          </p:cNvPr>
          <p:cNvCxnSpPr>
            <a:cxnSpLocks/>
          </p:cNvCxnSpPr>
          <p:nvPr/>
        </p:nvCxnSpPr>
        <p:spPr>
          <a:xfrm>
            <a:off x="7787710" y="337438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477F809-5C0C-4E67-9FA2-9AA06EF1B2F5}"/>
              </a:ext>
            </a:extLst>
          </p:cNvPr>
          <p:cNvSpPr txBox="1"/>
          <p:nvPr/>
        </p:nvSpPr>
        <p:spPr>
          <a:xfrm>
            <a:off x="7787710" y="2835585"/>
            <a:ext cx="399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공공  데이터</a:t>
            </a:r>
            <a:endParaRPr lang="ko-KR" altLang="en-US" sz="3200" spc="-150" dirty="0">
              <a:solidFill>
                <a:srgbClr val="52525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6A072FD-90CE-4D95-9B9F-D458E295B5D7}"/>
              </a:ext>
            </a:extLst>
          </p:cNvPr>
          <p:cNvSpPr/>
          <p:nvPr/>
        </p:nvSpPr>
        <p:spPr>
          <a:xfrm>
            <a:off x="6881091" y="4802909"/>
            <a:ext cx="378691" cy="233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오른쪽을 가리키는 검지">
            <a:extLst>
              <a:ext uri="{FF2B5EF4-FFF2-40B4-BE49-F238E27FC236}">
                <a16:creationId xmlns:a16="http://schemas.microsoft.com/office/drawing/2014/main" xmlns="" id="{072FECF1-2F58-4B30-AA75-DF6DDF93D0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6744855" y="4940471"/>
            <a:ext cx="1066800" cy="1066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4011" y="249735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수집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595" y="76604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Collecting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b="1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667196BC-ADFE-4D28-A3F1-C57A89734882}"/>
              </a:ext>
            </a:extLst>
          </p:cNvPr>
          <p:cNvSpPr/>
          <p:nvPr/>
        </p:nvSpPr>
        <p:spPr>
          <a:xfrm>
            <a:off x="7810113" y="4407520"/>
            <a:ext cx="4263701" cy="1927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dobe 고딕 Std B" pitchFamily="34" charset="-127"/>
                <a:ea typeface="Adobe 고딕 Std B" pitchFamily="34" charset="-127"/>
              </a:rPr>
              <a:t>2000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년도 </a:t>
            </a:r>
            <a:r>
              <a:rPr lang="en-US" altLang="ko-KR" sz="2400" dirty="0">
                <a:latin typeface="Adobe 고딕 Std B" pitchFamily="34" charset="-127"/>
                <a:ea typeface="Adobe 고딕 Std B" pitchFamily="34" charset="-127"/>
              </a:rPr>
              <a:t>~ 2017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년도</a:t>
            </a: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  <a:p>
            <a:pPr algn="ctr"/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약 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41,600</a:t>
            </a:r>
            <a:r>
              <a:rPr lang="en-US" altLang="ko-KR" sz="24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건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의 논문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정보 추출</a:t>
            </a:r>
            <a:endParaRPr lang="ko-KR" altLang="en-US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E34E7D0-09BF-4F5F-8E73-FCDFABF1E788}"/>
              </a:ext>
            </a:extLst>
          </p:cNvPr>
          <p:cNvSpPr/>
          <p:nvPr/>
        </p:nvSpPr>
        <p:spPr>
          <a:xfrm>
            <a:off x="2151835" y="459383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현 9">
            <a:extLst>
              <a:ext uri="{FF2B5EF4-FFF2-40B4-BE49-F238E27FC236}">
                <a16:creationId xmlns:a16="http://schemas.microsoft.com/office/drawing/2014/main" xmlns="" id="{F98963D5-DCAB-41DA-A4D9-330182E65B17}"/>
              </a:ext>
            </a:extLst>
          </p:cNvPr>
          <p:cNvSpPr/>
          <p:nvPr/>
        </p:nvSpPr>
        <p:spPr>
          <a:xfrm>
            <a:off x="2189348" y="496895"/>
            <a:ext cx="300101" cy="300101"/>
          </a:xfrm>
          <a:prstGeom prst="chord">
            <a:avLst>
              <a:gd name="adj1" fmla="val 2332194"/>
              <a:gd name="adj2" fmla="val 8587806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AD4B866C-EBC5-4FE9-B941-B43611835201}"/>
              </a:ext>
            </a:extLst>
          </p:cNvPr>
          <p:cNvGrpSpPr/>
          <p:nvPr/>
        </p:nvGrpSpPr>
        <p:grpSpPr>
          <a:xfrm>
            <a:off x="2605114" y="409049"/>
            <a:ext cx="1109751" cy="375127"/>
            <a:chOff x="453399" y="0"/>
            <a:chExt cx="1109751" cy="3751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8D15CD80-7950-4FAD-B37B-F16004D2EC26}"/>
                </a:ext>
              </a:extLst>
            </p:cNvPr>
            <p:cNvSpPr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0DF2AA6-9FC2-42B5-9D78-25656B24E890}"/>
                </a:ext>
              </a:extLst>
            </p:cNvPr>
            <p:cNvSpPr txBox="1"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b" anchorCtr="0">
              <a:noAutofit/>
            </a:bodyPr>
            <a:lstStyle/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/>
                <a:t>데이터 수집</a:t>
              </a:r>
            </a:p>
          </p:txBody>
        </p:sp>
      </p:grpSp>
      <p:sp>
        <p:nvSpPr>
          <p:cNvPr id="17" name="왼쪽 중괄호 16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8EB09709-E667-4E4B-B3EB-F76AE37A9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9" y="1832147"/>
            <a:ext cx="11628582" cy="2777103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3D44D81B-E72A-4CA7-89BD-25FAB2BF2E26}"/>
              </a:ext>
            </a:extLst>
          </p:cNvPr>
          <p:cNvSpPr/>
          <p:nvPr/>
        </p:nvSpPr>
        <p:spPr>
          <a:xfrm>
            <a:off x="5770224" y="4817404"/>
            <a:ext cx="325776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D8ACEC68-BF60-400D-A59A-995F5BC462D6}"/>
              </a:ext>
            </a:extLst>
          </p:cNvPr>
          <p:cNvSpPr/>
          <p:nvPr/>
        </p:nvSpPr>
        <p:spPr>
          <a:xfrm>
            <a:off x="5770224" y="5364390"/>
            <a:ext cx="325776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3BF233FC-9697-41F1-A5A0-0C9AEA096294}"/>
              </a:ext>
            </a:extLst>
          </p:cNvPr>
          <p:cNvSpPr/>
          <p:nvPr/>
        </p:nvSpPr>
        <p:spPr>
          <a:xfrm>
            <a:off x="5770224" y="5911376"/>
            <a:ext cx="325776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4011" y="249735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수집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3595" y="76604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Collecting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b="1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6296747" y="5195113"/>
            <a:ext cx="5730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필요 없는 데이터 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칼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럼은 제거하고 제목을 분석</a:t>
            </a:r>
            <a:endParaRPr lang="en-US" altLang="ko-KR" sz="20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144739" y="1495993"/>
            <a:ext cx="603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1714504" y="1495993"/>
            <a:ext cx="85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연구인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3630886" y="1495993"/>
            <a:ext cx="1228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문서종류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5068218" y="1495993"/>
            <a:ext cx="1228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언어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6171912" y="1495993"/>
            <a:ext cx="1228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연도 등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…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30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저장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Save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51402" y="455180"/>
            <a:ext cx="1563030" cy="375127"/>
            <a:chOff x="2282036" y="445849"/>
            <a:chExt cx="1563030" cy="375127"/>
          </a:xfrm>
        </p:grpSpPr>
        <p:sp>
          <p:nvSpPr>
            <p:cNvPr id="9" name="타원 8"/>
            <p:cNvSpPr/>
            <p:nvPr/>
          </p:nvSpPr>
          <p:spPr>
            <a:xfrm>
              <a:off x="2282036" y="445849"/>
              <a:ext cx="375127" cy="375127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현 9"/>
            <p:cNvSpPr/>
            <p:nvPr/>
          </p:nvSpPr>
          <p:spPr>
            <a:xfrm>
              <a:off x="2319549" y="483361"/>
              <a:ext cx="300101" cy="300101"/>
            </a:xfrm>
            <a:prstGeom prst="chord">
              <a:avLst>
                <a:gd name="adj1" fmla="val 692220"/>
                <a:gd name="adj2" fmla="val 1010778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1" name="그룹 10"/>
            <p:cNvGrpSpPr/>
            <p:nvPr/>
          </p:nvGrpSpPr>
          <p:grpSpPr>
            <a:xfrm>
              <a:off x="2735315" y="445849"/>
              <a:ext cx="1109751" cy="375127"/>
              <a:chOff x="2094581" y="0"/>
              <a:chExt cx="1109751" cy="375127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직사각형 12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640" tIns="40640" rIns="40640" bIns="40640" numCol="1" spcCol="1270" anchor="b" anchorCtr="0">
                <a:noAutofit/>
              </a:bodyPr>
              <a:lstStyle/>
              <a:p>
                <a:pPr lvl="0" algn="l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kern="1200" dirty="0"/>
                  <a:t>저장</a:t>
                </a:r>
              </a:p>
            </p:txBody>
          </p:sp>
        </p:grp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9" y="2118049"/>
            <a:ext cx="7915052" cy="449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_x219400280"/>
          <p:cNvSpPr>
            <a:spLocks noChangeArrowheads="1"/>
          </p:cNvSpPr>
          <p:nvPr/>
        </p:nvSpPr>
        <p:spPr bwMode="auto">
          <a:xfrm>
            <a:off x="482500" y="1209486"/>
            <a:ext cx="7915052" cy="852577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fontAlgn="base" latinLnBrk="1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</a:pPr>
            <a:r>
              <a:rPr kumimoji="1" lang="en-US" altLang="ko-KR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CopyFromLocal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/</a:t>
            </a:r>
            <a:r>
              <a:rPr kumimoji="1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mnt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bigdata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termP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/kr_paper.txt 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kr_paper.txt</a:t>
            </a:r>
          </a:p>
          <a:p>
            <a:pPr lvl="0" defTabSz="914400" fontAlgn="base" latinLnBrk="1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</a:pPr>
            <a:r>
              <a:rPr kumimoji="1" lang="en-US" altLang="ko-KR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CopyFromLocal</a:t>
            </a:r>
            <a:r>
              <a:rPr kumimoji="1"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/</a:t>
            </a:r>
            <a:r>
              <a:rPr kumimoji="1"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mnt</a:t>
            </a:r>
            <a:r>
              <a:rPr kumimoji="1"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bigdata</a:t>
            </a:r>
            <a:r>
              <a:rPr kumimoji="1"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termP</a:t>
            </a:r>
            <a:r>
              <a:rPr kumimoji="1"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krpaper.pig</a:t>
            </a:r>
            <a:r>
              <a:rPr kumimoji="1"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krpaper.pig</a:t>
            </a:r>
            <a:endParaRPr kumimoji="1" lang="en-US" altLang="ko-KR" sz="5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668151" y="3443408"/>
            <a:ext cx="3415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필요한 파일들을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하둡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공간으로 복사한 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Run </a:t>
            </a:r>
            <a:r>
              <a:rPr lang="en-US" altLang="ko-KR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krpaper.pig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fontAlgn="base" latinLnBrk="1"/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저장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Save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51402" y="455180"/>
            <a:ext cx="1563030" cy="375127"/>
            <a:chOff x="2282036" y="445849"/>
            <a:chExt cx="1563030" cy="375127"/>
          </a:xfrm>
        </p:grpSpPr>
        <p:sp>
          <p:nvSpPr>
            <p:cNvPr id="9" name="타원 8"/>
            <p:cNvSpPr/>
            <p:nvPr/>
          </p:nvSpPr>
          <p:spPr>
            <a:xfrm>
              <a:off x="2282036" y="445849"/>
              <a:ext cx="375127" cy="375127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현 9"/>
            <p:cNvSpPr/>
            <p:nvPr/>
          </p:nvSpPr>
          <p:spPr>
            <a:xfrm>
              <a:off x="2319549" y="483361"/>
              <a:ext cx="300101" cy="300101"/>
            </a:xfrm>
            <a:prstGeom prst="chord">
              <a:avLst>
                <a:gd name="adj1" fmla="val 692220"/>
                <a:gd name="adj2" fmla="val 1010778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1" name="그룹 10"/>
            <p:cNvGrpSpPr/>
            <p:nvPr/>
          </p:nvGrpSpPr>
          <p:grpSpPr>
            <a:xfrm>
              <a:off x="2735315" y="445849"/>
              <a:ext cx="1109751" cy="375127"/>
              <a:chOff x="2094581" y="0"/>
              <a:chExt cx="1109751" cy="375127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직사각형 12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640" tIns="40640" rIns="40640" bIns="40640" numCol="1" spcCol="1270" anchor="b" anchorCtr="0">
                <a:noAutofit/>
              </a:bodyPr>
              <a:lstStyle/>
              <a:p>
                <a:pPr lvl="0" algn="l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kern="1200" dirty="0"/>
                  <a:t>저장</a:t>
                </a:r>
              </a:p>
            </p:txBody>
          </p:sp>
        </p:grp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_x219400280"/>
          <p:cNvSpPr>
            <a:spLocks noChangeArrowheads="1"/>
          </p:cNvSpPr>
          <p:nvPr/>
        </p:nvSpPr>
        <p:spPr bwMode="auto">
          <a:xfrm>
            <a:off x="482499" y="1265472"/>
            <a:ext cx="11218089" cy="1197810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</a:tabLst>
            </a:pPr>
            <a:endParaRPr kumimoji="1" lang="en-US" altLang="ko-KR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</a:tabLst>
            </a:pPr>
            <a:endParaRPr kumimoji="1" lang="en-US" altLang="ko-KR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</a:tabLst>
            </a:pPr>
            <a:endParaRPr kumimoji="1" lang="en-US" altLang="ko-KR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</a:tabLst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KR_PAPER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= LOAD '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kr_paper.txt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' USING </a:t>
            </a:r>
            <a:r>
              <a:rPr kumimoji="1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PigStorage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(',') AS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</a:tabLst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(</a:t>
            </a:r>
            <a:r>
              <a:rPr kumimoji="1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title</a:t>
            </a:r>
            <a:r>
              <a:rPr kumimoji="1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:chararray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year</a:t>
            </a:r>
            <a:r>
              <a:rPr kumimoji="1" lang="en-US" altLang="ko-K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:int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keyword1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:chararray, keyword2:chararray, ....... 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keyword20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:chararray);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</a:tabLst>
            </a:pPr>
            <a:endParaRPr kumimoji="1" lang="en-US" altLang="ko-K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</a:tabLst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KR_NO_TITLE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= FOREACH KR_PAPER GENERATE 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$1..$21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</a:tabLst>
            </a:pPr>
            <a:r>
              <a:rPr kumimoji="1" lang="en-US" altLang="ko-KR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  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220240800" descr="EMB0000250c6eb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0" y="2575249"/>
            <a:ext cx="6756490" cy="41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504974" y="4569244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dump KR_NO_TITLE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명령어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수행 결과 화면 일부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처리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Handling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51402" y="455180"/>
            <a:ext cx="1563030" cy="375127"/>
            <a:chOff x="2282036" y="445849"/>
            <a:chExt cx="1563030" cy="375127"/>
          </a:xfrm>
        </p:grpSpPr>
        <p:sp>
          <p:nvSpPr>
            <p:cNvPr id="9" name="타원 8"/>
            <p:cNvSpPr/>
            <p:nvPr/>
          </p:nvSpPr>
          <p:spPr>
            <a:xfrm>
              <a:off x="2282036" y="445849"/>
              <a:ext cx="375127" cy="375127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" name="그룹 10"/>
            <p:cNvGrpSpPr/>
            <p:nvPr/>
          </p:nvGrpSpPr>
          <p:grpSpPr>
            <a:xfrm>
              <a:off x="2735315" y="445849"/>
              <a:ext cx="1109751" cy="375127"/>
              <a:chOff x="2094581" y="0"/>
              <a:chExt cx="1109751" cy="375127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직사각형 12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640" tIns="40640" rIns="40640" bIns="40640" numCol="1" spcCol="1270" anchor="b" anchorCtr="0">
                <a:noAutofit/>
              </a:bodyPr>
              <a:lstStyle/>
              <a:p>
                <a:pPr lvl="0" algn="l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dirty="0" smtClean="0"/>
                  <a:t>처</a:t>
                </a:r>
                <a:r>
                  <a:rPr lang="ko-KR" altLang="en-US" sz="1600" dirty="0"/>
                  <a:t>리</a:t>
                </a:r>
                <a:endParaRPr lang="ko-KR" altLang="en-US" sz="1600" kern="1200" dirty="0"/>
              </a:p>
            </p:txBody>
          </p:sp>
        </p:grp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_x219400280"/>
          <p:cNvSpPr>
            <a:spLocks noChangeArrowheads="1"/>
          </p:cNvSpPr>
          <p:nvPr/>
        </p:nvSpPr>
        <p:spPr bwMode="auto">
          <a:xfrm>
            <a:off x="482499" y="1268941"/>
            <a:ext cx="7597811" cy="1250324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/>
            <a:r>
              <a:rPr lang="en-US" altLang="ko-KR" b="1" dirty="0">
                <a:solidFill>
                  <a:srgbClr val="FF0000"/>
                </a:solidFill>
              </a:rPr>
              <a:t>KR_2000</a:t>
            </a:r>
            <a:r>
              <a:rPr lang="en-US" altLang="ko-KR" dirty="0"/>
              <a:t> = FILTER KR_NO_TITLE </a:t>
            </a:r>
            <a:r>
              <a:rPr lang="en-US" altLang="ko-KR" dirty="0" smtClean="0"/>
              <a:t>BY 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year == 2000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keyword1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IS NOT NULL </a:t>
            </a:r>
            <a:r>
              <a:rPr lang="en-US" altLang="ko-KR" dirty="0"/>
              <a:t>);</a:t>
            </a:r>
          </a:p>
          <a:p>
            <a:pPr algn="ctr" fontAlgn="base"/>
            <a:r>
              <a:rPr lang="en-US" altLang="ko-KR" dirty="0" smtClean="0"/>
              <a:t>....</a:t>
            </a:r>
            <a:endParaRPr lang="en-US" altLang="ko-KR" dirty="0"/>
          </a:p>
          <a:p>
            <a:pPr fontAlgn="base"/>
            <a:r>
              <a:rPr lang="en-US" altLang="ko-KR" b="1" dirty="0" smtClean="0">
                <a:solidFill>
                  <a:srgbClr val="FF0000"/>
                </a:solidFill>
              </a:rPr>
              <a:t>KR_2017</a:t>
            </a:r>
            <a:r>
              <a:rPr lang="en-US" altLang="ko-KR" dirty="0" smtClean="0"/>
              <a:t> = FILTER KR_NO_TITLE BY (</a:t>
            </a:r>
            <a:r>
              <a:rPr lang="en-US" altLang="ko-KR" b="1" dirty="0" smtClean="0">
                <a:solidFill>
                  <a:srgbClr val="FF0000"/>
                </a:solidFill>
              </a:rPr>
              <a:t>year == 2017 </a:t>
            </a:r>
            <a:r>
              <a:rPr lang="en-US" altLang="ko-KR" dirty="0" smtClean="0"/>
              <a:t>AND </a:t>
            </a:r>
            <a:r>
              <a:rPr lang="en-US" altLang="ko-KR" b="1" dirty="0" smtClean="0">
                <a:solidFill>
                  <a:srgbClr val="FF0000"/>
                </a:solidFill>
              </a:rPr>
              <a:t>keyword1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IS NOT NULL </a:t>
            </a:r>
            <a:r>
              <a:rPr lang="en-US" altLang="ko-KR" dirty="0" smtClean="0"/>
              <a:t>);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372695" y="4184004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dump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KR_2015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명령어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수행 결과 화면 일부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20247384" descr="EMB0000250c6e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9" y="2622871"/>
            <a:ext cx="7597811" cy="403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현 23"/>
          <p:cNvSpPr/>
          <p:nvPr/>
        </p:nvSpPr>
        <p:spPr>
          <a:xfrm>
            <a:off x="2188914" y="492692"/>
            <a:ext cx="300101" cy="300101"/>
          </a:xfrm>
          <a:prstGeom prst="chord">
            <a:avLst>
              <a:gd name="adj1" fmla="val 20907780"/>
              <a:gd name="adj2" fmla="val 1149222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직사각형 24"/>
          <p:cNvSpPr/>
          <p:nvPr/>
        </p:nvSpPr>
        <p:spPr>
          <a:xfrm>
            <a:off x="5781905" y="139672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 처리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(Pig)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처리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Handling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51402" y="455180"/>
            <a:ext cx="1563030" cy="375127"/>
            <a:chOff x="2282036" y="445849"/>
            <a:chExt cx="1563030" cy="375127"/>
          </a:xfrm>
        </p:grpSpPr>
        <p:sp>
          <p:nvSpPr>
            <p:cNvPr id="9" name="타원 8"/>
            <p:cNvSpPr/>
            <p:nvPr/>
          </p:nvSpPr>
          <p:spPr>
            <a:xfrm>
              <a:off x="2282036" y="445849"/>
              <a:ext cx="375127" cy="375127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" name="그룹 10"/>
            <p:cNvGrpSpPr/>
            <p:nvPr/>
          </p:nvGrpSpPr>
          <p:grpSpPr>
            <a:xfrm>
              <a:off x="2735315" y="445849"/>
              <a:ext cx="1109751" cy="375127"/>
              <a:chOff x="2094581" y="0"/>
              <a:chExt cx="1109751" cy="375127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직사각형 12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640" tIns="40640" rIns="40640" bIns="40640" numCol="1" spcCol="1270" anchor="b" anchorCtr="0">
                <a:noAutofit/>
              </a:bodyPr>
              <a:lstStyle/>
              <a:p>
                <a:pPr lvl="0" algn="l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dirty="0" smtClean="0"/>
                  <a:t>처</a:t>
                </a:r>
                <a:r>
                  <a:rPr lang="ko-KR" altLang="en-US" sz="1600" dirty="0"/>
                  <a:t>리</a:t>
                </a:r>
                <a:endParaRPr lang="ko-KR" altLang="en-US" sz="1600" kern="1200" dirty="0"/>
              </a:p>
            </p:txBody>
          </p:sp>
        </p:grp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_x219400280"/>
          <p:cNvSpPr>
            <a:spLocks noChangeArrowheads="1"/>
          </p:cNvSpPr>
          <p:nvPr/>
        </p:nvSpPr>
        <p:spPr bwMode="auto">
          <a:xfrm>
            <a:off x="635994" y="1502226"/>
            <a:ext cx="6207550" cy="4282754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/>
            <a:r>
              <a:rPr lang="en-US" altLang="ko-KR" b="1" dirty="0"/>
              <a:t>KR_2015_key1</a:t>
            </a:r>
            <a:r>
              <a:rPr lang="en-US" altLang="ko-KR" dirty="0"/>
              <a:t> = FOREACH </a:t>
            </a:r>
            <a:r>
              <a:rPr lang="en-US" altLang="ko-KR" dirty="0" smtClean="0"/>
              <a:t>KR_2015 </a:t>
            </a:r>
            <a:r>
              <a:rPr lang="en-US" altLang="ko-KR" dirty="0"/>
              <a:t>GENERATE </a:t>
            </a:r>
            <a:r>
              <a:rPr lang="en-US" altLang="ko-KR" b="1" dirty="0"/>
              <a:t>$1</a:t>
            </a:r>
            <a:r>
              <a:rPr lang="en-US" altLang="ko-KR" dirty="0"/>
              <a:t>;</a:t>
            </a:r>
          </a:p>
          <a:p>
            <a:pPr algn="ctr" fontAlgn="base"/>
            <a:r>
              <a:rPr lang="en-US" altLang="ko-KR" dirty="0" smtClean="0"/>
              <a:t>....</a:t>
            </a:r>
            <a:endParaRPr lang="en-US" altLang="ko-KR" dirty="0"/>
          </a:p>
          <a:p>
            <a:pPr fontAlgn="base"/>
            <a:r>
              <a:rPr lang="en-US" altLang="ko-KR" b="1" dirty="0" smtClean="0"/>
              <a:t>KR_2015_key20</a:t>
            </a:r>
            <a:r>
              <a:rPr lang="en-US" altLang="ko-KR" dirty="0" smtClean="0"/>
              <a:t> = FOREACH KR_2015 GENERATE </a:t>
            </a:r>
            <a:r>
              <a:rPr lang="en-US" altLang="ko-KR" b="1" dirty="0" smtClean="0"/>
              <a:t>$20</a:t>
            </a:r>
            <a:r>
              <a:rPr lang="en-US" altLang="ko-KR" dirty="0" smtClean="0"/>
              <a:t>;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b="1" dirty="0"/>
              <a:t>KR_2015_KEY</a:t>
            </a:r>
            <a:r>
              <a:rPr lang="en-US" altLang="ko-KR" dirty="0"/>
              <a:t> = </a:t>
            </a:r>
            <a:r>
              <a:rPr lang="en-US" altLang="ko-KR" b="1" dirty="0">
                <a:solidFill>
                  <a:srgbClr val="FF0000"/>
                </a:solidFill>
              </a:rPr>
              <a:t>UNION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KR_2015_</a:t>
            </a:r>
            <a:r>
              <a:rPr lang="en-US" altLang="ko-KR" b="1" dirty="0" smtClean="0">
                <a:solidFill>
                  <a:srgbClr val="FF0000"/>
                </a:solidFill>
              </a:rPr>
              <a:t>key1</a:t>
            </a:r>
            <a:r>
              <a:rPr lang="en-US" altLang="ko-KR" dirty="0" smtClean="0"/>
              <a:t>, .... , KR_2015_</a:t>
            </a:r>
            <a:r>
              <a:rPr lang="en-US" altLang="ko-KR" b="1" dirty="0" smtClean="0">
                <a:solidFill>
                  <a:srgbClr val="FF0000"/>
                </a:solidFill>
              </a:rPr>
              <a:t>key20</a:t>
            </a:r>
            <a:r>
              <a:rPr lang="en-US" altLang="ko-KR" dirty="0"/>
              <a:t>;</a:t>
            </a:r>
          </a:p>
          <a:p>
            <a:pPr fontAlgn="base"/>
            <a:r>
              <a:rPr lang="en-US" altLang="ko-KR" dirty="0"/>
              <a:t>KR_2015_KEY = </a:t>
            </a:r>
            <a:r>
              <a:rPr lang="en-US" altLang="ko-KR" dirty="0" smtClean="0"/>
              <a:t>FILTER </a:t>
            </a:r>
            <a:r>
              <a:rPr lang="en-US" altLang="ko-KR" dirty="0"/>
              <a:t>KR_2015_KEY BY (</a:t>
            </a:r>
            <a:r>
              <a:rPr lang="en-US" altLang="ko-KR" b="1" dirty="0"/>
              <a:t>$0 IS NOT NULL</a:t>
            </a:r>
            <a:r>
              <a:rPr lang="en-US" altLang="ko-KR" dirty="0" smtClean="0"/>
              <a:t>);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b="1" dirty="0">
                <a:solidFill>
                  <a:srgbClr val="FF0000"/>
                </a:solidFill>
              </a:rPr>
              <a:t>STORE</a:t>
            </a:r>
            <a:r>
              <a:rPr lang="en-US" altLang="ko-KR" dirty="0">
                <a:solidFill>
                  <a:srgbClr val="FF0000"/>
                </a:solidFill>
              </a:rPr>
              <a:t> KR_2015_KEY</a:t>
            </a:r>
            <a:r>
              <a:rPr lang="en-US" altLang="ko-KR" dirty="0"/>
              <a:t> </a:t>
            </a:r>
            <a:r>
              <a:rPr lang="en-US" altLang="ko-KR" b="1" dirty="0"/>
              <a:t>INTO</a:t>
            </a:r>
            <a:r>
              <a:rPr lang="en-US" altLang="ko-KR" dirty="0"/>
              <a:t> '/user/root/</a:t>
            </a:r>
            <a:r>
              <a:rPr lang="en-US" altLang="ko-KR" dirty="0" err="1"/>
              <a:t>termP</a:t>
            </a:r>
            <a:r>
              <a:rPr lang="en-US" altLang="ko-KR" dirty="0"/>
              <a:t>/</a:t>
            </a:r>
            <a:r>
              <a:rPr lang="en-US" altLang="ko-KR" dirty="0" err="1"/>
              <a:t>kr_result</a:t>
            </a:r>
            <a:r>
              <a:rPr lang="en-US" altLang="ko-KR" dirty="0"/>
              <a:t>/</a:t>
            </a:r>
            <a:r>
              <a:rPr lang="en-US" altLang="ko-KR" b="1" dirty="0"/>
              <a:t>kr_2015_keyword</a:t>
            </a:r>
            <a:r>
              <a:rPr lang="en-US" altLang="ko-KR" dirty="0"/>
              <a:t>' </a:t>
            </a:r>
            <a:r>
              <a:rPr lang="en-US" altLang="ko-KR" b="1" dirty="0"/>
              <a:t>USING</a:t>
            </a:r>
            <a:r>
              <a:rPr lang="en-US" altLang="ko-KR" dirty="0"/>
              <a:t> </a:t>
            </a:r>
            <a:r>
              <a:rPr lang="en-US" altLang="ko-KR" dirty="0" err="1"/>
              <a:t>org.apache.pig.piggybank.storage.</a:t>
            </a:r>
            <a:r>
              <a:rPr lang="en-US" altLang="ko-KR" b="1" dirty="0" err="1"/>
              <a:t>CSVExcelStorage</a:t>
            </a:r>
            <a:r>
              <a:rPr lang="en-US" altLang="ko-KR" b="1" dirty="0" smtClean="0"/>
              <a:t>(',');</a:t>
            </a:r>
          </a:p>
          <a:p>
            <a:pPr fontAlgn="base"/>
            <a:endParaRPr lang="en-US" altLang="ko-KR" dirty="0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449953" y="5829108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dump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KR_2015_KEY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명령어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수행 결과 화면 일부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현 23"/>
          <p:cNvSpPr/>
          <p:nvPr/>
        </p:nvSpPr>
        <p:spPr>
          <a:xfrm>
            <a:off x="2188914" y="492692"/>
            <a:ext cx="300101" cy="300101"/>
          </a:xfrm>
          <a:prstGeom prst="chord">
            <a:avLst>
              <a:gd name="adj1" fmla="val 20907780"/>
              <a:gd name="adj2" fmla="val 1149222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9406944" descr="EMB0000250c6e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54" y="1502226"/>
            <a:ext cx="4413891" cy="4282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81905" y="139672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 처리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(Pig)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2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처리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Handling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51402" y="455180"/>
            <a:ext cx="1563030" cy="375127"/>
            <a:chOff x="2282036" y="445849"/>
            <a:chExt cx="1563030" cy="375127"/>
          </a:xfrm>
        </p:grpSpPr>
        <p:sp>
          <p:nvSpPr>
            <p:cNvPr id="9" name="타원 8"/>
            <p:cNvSpPr/>
            <p:nvPr/>
          </p:nvSpPr>
          <p:spPr>
            <a:xfrm>
              <a:off x="2282036" y="445849"/>
              <a:ext cx="375127" cy="375127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" name="그룹 10"/>
            <p:cNvGrpSpPr/>
            <p:nvPr/>
          </p:nvGrpSpPr>
          <p:grpSpPr>
            <a:xfrm>
              <a:off x="2735315" y="445849"/>
              <a:ext cx="1109751" cy="375127"/>
              <a:chOff x="2094581" y="0"/>
              <a:chExt cx="1109751" cy="375127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직사각형 12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640" tIns="40640" rIns="40640" bIns="40640" numCol="1" spcCol="1270" anchor="b" anchorCtr="0">
                <a:noAutofit/>
              </a:bodyPr>
              <a:lstStyle/>
              <a:p>
                <a:pPr lvl="0" algn="l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dirty="0" smtClean="0"/>
                  <a:t>처</a:t>
                </a:r>
                <a:r>
                  <a:rPr lang="ko-KR" altLang="en-US" sz="1600" dirty="0"/>
                  <a:t>리</a:t>
                </a:r>
                <a:endParaRPr lang="ko-KR" altLang="en-US" sz="1600" kern="1200" dirty="0"/>
              </a:p>
            </p:txBody>
          </p:sp>
        </p:grp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현 23"/>
          <p:cNvSpPr/>
          <p:nvPr/>
        </p:nvSpPr>
        <p:spPr>
          <a:xfrm>
            <a:off x="2188914" y="492692"/>
            <a:ext cx="300101" cy="300101"/>
          </a:xfrm>
          <a:prstGeom prst="chord">
            <a:avLst>
              <a:gd name="adj1" fmla="val 20907780"/>
              <a:gd name="adj2" fmla="val 1149222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 descr="D:\HSS\KPU\kpu 4-1\빅데이터 - 김정준\팀 프로젝트 - 빅데이터 분석 &amp; 논문\pptimage\하둡 결과 디렉토리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10" y="1327150"/>
            <a:ext cx="7507287" cy="4438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968" y="1327150"/>
            <a:ext cx="4686300" cy="443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24680" y="58042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dirty="0" err="1">
                <a:solidFill>
                  <a:srgbClr val="FF0000"/>
                </a:solidFill>
              </a:rPr>
              <a:t>hadoop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fs</a:t>
            </a:r>
            <a:r>
              <a:rPr lang="en-US" altLang="ko-KR" b="1" dirty="0">
                <a:solidFill>
                  <a:srgbClr val="FF0000"/>
                </a:solidFill>
              </a:rPr>
              <a:t> -</a:t>
            </a:r>
            <a:r>
              <a:rPr lang="en-US" altLang="ko-KR" b="1" dirty="0" err="1">
                <a:solidFill>
                  <a:srgbClr val="FF0000"/>
                </a:solidFill>
              </a:rPr>
              <a:t>getmerge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/user/root/</a:t>
            </a:r>
            <a:r>
              <a:rPr lang="en-US" altLang="ko-KR" dirty="0" err="1"/>
              <a:t>termP</a:t>
            </a:r>
            <a:r>
              <a:rPr lang="en-US" altLang="ko-KR" dirty="0"/>
              <a:t>/</a:t>
            </a:r>
            <a:r>
              <a:rPr lang="en-US" altLang="ko-KR" dirty="0" err="1"/>
              <a:t>kr_result</a:t>
            </a:r>
            <a:r>
              <a:rPr lang="en-US" altLang="ko-KR" dirty="0"/>
              <a:t>/kr_2015_keyword /</a:t>
            </a:r>
            <a:r>
              <a:rPr lang="en-US" altLang="ko-KR" dirty="0" err="1"/>
              <a:t>mnt</a:t>
            </a:r>
            <a:r>
              <a:rPr lang="en-US" altLang="ko-KR" dirty="0"/>
              <a:t>/</a:t>
            </a:r>
            <a:r>
              <a:rPr lang="en-US" altLang="ko-KR" dirty="0" err="1"/>
              <a:t>bigdata</a:t>
            </a:r>
            <a:r>
              <a:rPr lang="en-US" altLang="ko-KR" dirty="0"/>
              <a:t>/</a:t>
            </a:r>
            <a:r>
              <a:rPr lang="en-US" altLang="ko-KR" dirty="0" err="1"/>
              <a:t>termP</a:t>
            </a:r>
            <a:r>
              <a:rPr lang="en-US" altLang="ko-KR" dirty="0"/>
              <a:t>/</a:t>
            </a:r>
            <a:r>
              <a:rPr lang="en-US" altLang="ko-KR" dirty="0" err="1"/>
              <a:t>kr_result</a:t>
            </a:r>
            <a:r>
              <a:rPr lang="en-US" altLang="ko-KR" dirty="0"/>
              <a:t>/</a:t>
            </a:r>
            <a:r>
              <a:rPr lang="en-US" altLang="ko-KR" b="1" dirty="0">
                <a:solidFill>
                  <a:srgbClr val="FF0000"/>
                </a:solidFill>
              </a:rPr>
              <a:t>kr_2015_keyword.csv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90203" y="5909415"/>
            <a:ext cx="2983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CSV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파일로 변환하여 저장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81905" y="139672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 처리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(Pig)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1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처리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705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Handling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51402" y="455180"/>
            <a:ext cx="1563030" cy="375127"/>
            <a:chOff x="2282036" y="445849"/>
            <a:chExt cx="1563030" cy="375127"/>
          </a:xfrm>
        </p:grpSpPr>
        <p:sp>
          <p:nvSpPr>
            <p:cNvPr id="9" name="타원 8"/>
            <p:cNvSpPr/>
            <p:nvPr/>
          </p:nvSpPr>
          <p:spPr>
            <a:xfrm>
              <a:off x="2282036" y="445849"/>
              <a:ext cx="375127" cy="375127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" name="그룹 10"/>
            <p:cNvGrpSpPr/>
            <p:nvPr/>
          </p:nvGrpSpPr>
          <p:grpSpPr>
            <a:xfrm>
              <a:off x="2735315" y="445849"/>
              <a:ext cx="1109751" cy="375127"/>
              <a:chOff x="2094581" y="0"/>
              <a:chExt cx="1109751" cy="375127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직사각형 12"/>
              <p:cNvSpPr/>
              <p:nvPr/>
            </p:nvSpPr>
            <p:spPr>
              <a:xfrm>
                <a:off x="2094581" y="0"/>
                <a:ext cx="1109751" cy="3751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0640" tIns="40640" rIns="40640" bIns="40640" numCol="1" spcCol="1270" anchor="b" anchorCtr="0">
                <a:noAutofit/>
              </a:bodyPr>
              <a:lstStyle/>
              <a:p>
                <a:pPr lvl="0" algn="l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600" dirty="0" smtClean="0"/>
                  <a:t>처</a:t>
                </a:r>
                <a:r>
                  <a:rPr lang="ko-KR" altLang="en-US" sz="1600" dirty="0"/>
                  <a:t>리</a:t>
                </a:r>
                <a:endParaRPr lang="ko-KR" altLang="en-US" sz="1600" kern="1200" dirty="0"/>
              </a:p>
            </p:txBody>
          </p:sp>
        </p:grp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현 23"/>
          <p:cNvSpPr/>
          <p:nvPr/>
        </p:nvSpPr>
        <p:spPr>
          <a:xfrm>
            <a:off x="2188914" y="492692"/>
            <a:ext cx="300101" cy="300101"/>
          </a:xfrm>
          <a:prstGeom prst="chord">
            <a:avLst>
              <a:gd name="adj1" fmla="val 20907780"/>
              <a:gd name="adj2" fmla="val 1149222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5" y="1251803"/>
            <a:ext cx="8408862" cy="537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8951535" y="4870412"/>
            <a:ext cx="33621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이용한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 데이터 가공</a:t>
            </a:r>
            <a:endParaRPr lang="en-US" altLang="ko-KR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띄어쓰기 제거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동일 의미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키워드 통일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fontAlgn="base" latinLnBrk="1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영문 키워드 소문자로 변경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 latinLnBrk="1">
              <a:buFontTx/>
              <a:buChar char="-"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4" y="228600"/>
            <a:ext cx="2838450" cy="453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81905" y="139672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 처리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(R)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62" y="2120770"/>
            <a:ext cx="22574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013095" y="1146113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개요</a:t>
            </a:r>
          </a:p>
        </p:txBody>
      </p:sp>
      <p:sp>
        <p:nvSpPr>
          <p:cNvPr id="7" name="순서도: 지연 6"/>
          <p:cNvSpPr/>
          <p:nvPr/>
        </p:nvSpPr>
        <p:spPr>
          <a:xfrm rot="10800000">
            <a:off x="2877509" y="1849606"/>
            <a:ext cx="1631079" cy="1505611"/>
          </a:xfrm>
          <a:prstGeom prst="flowChartDelay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884516" y="3355214"/>
            <a:ext cx="4056451" cy="0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508587" y="1849602"/>
            <a:ext cx="5400512" cy="0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지연 21"/>
          <p:cNvSpPr/>
          <p:nvPr/>
        </p:nvSpPr>
        <p:spPr>
          <a:xfrm>
            <a:off x="7940968" y="3355218"/>
            <a:ext cx="1631079" cy="1505611"/>
          </a:xfrm>
          <a:prstGeom prst="flowChartDelay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996748" y="4860825"/>
            <a:ext cx="5944218" cy="4"/>
          </a:xfrm>
          <a:prstGeom prst="line">
            <a:avLst/>
          </a:prstGeom>
          <a:ln w="38100">
            <a:solidFill>
              <a:schemeClr val="accent6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960102" y="1878366"/>
            <a:ext cx="1017690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46197" y="3384959"/>
            <a:ext cx="1017690" cy="143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7994783" y="1741590"/>
            <a:ext cx="234026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36092" y="5076267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결론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227452" y="3397267"/>
            <a:ext cx="1062400" cy="143151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75628" y="1890957"/>
            <a:ext cx="1134815" cy="1440160"/>
          </a:xfrm>
          <a:prstGeom prst="rect">
            <a:avLst/>
          </a:prstGeom>
          <a:gradFill>
            <a:gsLst>
              <a:gs pos="0">
                <a:schemeClr val="bg1"/>
              </a:gs>
              <a:gs pos="3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49761" y="2339326"/>
            <a:ext cx="2198268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수행 </a:t>
            </a:r>
            <a:r>
              <a:rPr lang="ko-KR" altLang="en-US" sz="20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과정</a:t>
            </a:r>
            <a:endParaRPr lang="ko-KR" altLang="en-US" sz="2000" dirty="0">
              <a:solidFill>
                <a:schemeClr val="accent6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668326" y="4754464"/>
            <a:ext cx="230449" cy="212722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50686A8-4A39-4EFC-A2F7-B2E6CD78CC80}"/>
              </a:ext>
            </a:extLst>
          </p:cNvPr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목차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9A0BBF2-717F-4191-A046-DB02D077279D}"/>
              </a:ext>
            </a:extLst>
          </p:cNvPr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19F0E15-9E8A-4D46-AE8F-53B8664892F2}"/>
              </a:ext>
            </a:extLst>
          </p:cNvPr>
          <p:cNvSpPr txBox="1"/>
          <p:nvPr/>
        </p:nvSpPr>
        <p:spPr>
          <a:xfrm>
            <a:off x="502257" y="766048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List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231882" y="3235794"/>
            <a:ext cx="234026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18213" y="4751162"/>
            <a:ext cx="234026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84416" y="3631798"/>
            <a:ext cx="21982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분석 </a:t>
            </a:r>
            <a:r>
              <a:rPr lang="en-US" altLang="ko-KR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&amp; </a:t>
            </a:r>
            <a:endParaRPr lang="en-US" altLang="ko-KR" sz="2000" dirty="0" smtClean="0">
              <a:solidFill>
                <a:schemeClr val="accent6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시각화</a:t>
            </a:r>
            <a:endParaRPr lang="ko-KR" altLang="en-US" sz="2000" dirty="0">
              <a:solidFill>
                <a:schemeClr val="accent6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3348" y="683370"/>
            <a:ext cx="20826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03</a:t>
            </a:r>
          </a:p>
          <a:p>
            <a:r>
              <a:rPr lang="ko-KR" altLang="en-US" sz="2400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분석 </a:t>
            </a:r>
            <a:r>
              <a:rPr lang="en-US" altLang="ko-KR" sz="2400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&amp; </a:t>
            </a:r>
            <a:r>
              <a:rPr lang="ko-KR" altLang="en-US" sz="2400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AC3EE46-678C-425E-AE0B-1AC1553A7F16}"/>
              </a:ext>
            </a:extLst>
          </p:cNvPr>
          <p:cNvSpPr txBox="1"/>
          <p:nvPr/>
        </p:nvSpPr>
        <p:spPr>
          <a:xfrm>
            <a:off x="837107" y="1291229"/>
            <a:ext cx="1626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Analysis &amp; Visualization</a:t>
            </a:r>
            <a:endParaRPr lang="en-US" altLang="ko-KR" sz="1100" dirty="0" smtClean="0"/>
          </a:p>
        </p:txBody>
      </p:sp>
      <p:pic>
        <p:nvPicPr>
          <p:cNvPr id="1026" name="Picture 2" descr="D:\HSS\KPU\kpu 4-1\빅데이터 - 김정준\팀 프로젝트 - 빅데이터 분석 &amp; 논문\해외논문결과이미지\PQDT2015pi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118" y="683370"/>
            <a:ext cx="6204610" cy="39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16584" y="4904479"/>
            <a:ext cx="5849678" cy="92333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accent1"/>
                </a:solidFill>
                <a:latin typeface="HY강M" pitchFamily="18" charset="-127"/>
                <a:ea typeface="HY강M" pitchFamily="18" charset="-127"/>
              </a:rPr>
              <a:t>R</a:t>
            </a:r>
            <a:r>
              <a:rPr lang="ko-KR" altLang="en-US" sz="5400" dirty="0" smtClean="0">
                <a:solidFill>
                  <a:schemeClr val="accent1"/>
                </a:solidFill>
                <a:latin typeface="HY강M" pitchFamily="18" charset="-127"/>
                <a:ea typeface="HY강M" pitchFamily="18" charset="-127"/>
              </a:rPr>
              <a:t>을</a:t>
            </a:r>
            <a:r>
              <a:rPr lang="en-US" altLang="ko-KR" sz="5400" dirty="0">
                <a:solidFill>
                  <a:schemeClr val="accent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5400" dirty="0" smtClean="0">
                <a:solidFill>
                  <a:schemeClr val="accent1"/>
                </a:solidFill>
                <a:latin typeface="HY강M" pitchFamily="18" charset="-127"/>
                <a:ea typeface="HY강M" pitchFamily="18" charset="-127"/>
              </a:rPr>
              <a:t>이용한 시각화</a:t>
            </a:r>
            <a:endParaRPr lang="en-US" altLang="ko-KR" sz="5400" dirty="0">
              <a:solidFill>
                <a:schemeClr val="accent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02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966"/>
            <a:ext cx="22574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5" y="1288320"/>
            <a:ext cx="8687604" cy="530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현 30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8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955" y="1397542"/>
            <a:ext cx="7234533" cy="531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37" y="1397542"/>
            <a:ext cx="220980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680469" y="3741177"/>
            <a:ext cx="582539" cy="503853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890621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73731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1" y="1498960"/>
            <a:ext cx="5578371" cy="294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12" y="4763273"/>
            <a:ext cx="2665380" cy="191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74" y="1526161"/>
            <a:ext cx="4285652" cy="291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623" y="4763272"/>
            <a:ext cx="2514406" cy="196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46393" y="1123016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보안 관련 연구가 많음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07788" y="1129628"/>
            <a:ext cx="2933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퍼지 이론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NN &amp; GA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등장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890621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73732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4" y="1519950"/>
            <a:ext cx="5547107" cy="2855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74" y="4817044"/>
            <a:ext cx="3418245" cy="186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89" y="1655924"/>
            <a:ext cx="4873548" cy="2719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36" y="4736416"/>
            <a:ext cx="2607712" cy="202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24579" y="1196935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멀티미디어 관련 연구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78699" y="1224222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퍼지 이론 인기 지속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890621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73732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6" y="1539000"/>
            <a:ext cx="4627273" cy="2757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58" y="4730365"/>
            <a:ext cx="2732826" cy="2096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988" y="1562228"/>
            <a:ext cx="4715502" cy="286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22" y="4730365"/>
            <a:ext cx="2686737" cy="198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1400" y="1192896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유비쿼터스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등장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119575" y="1176954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센서 네트워크 등</a:t>
            </a:r>
            <a:r>
              <a:rPr lang="ko-KR" altLang="en-US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장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890621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73732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5" y="1616432"/>
            <a:ext cx="4443413" cy="252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50" y="4763273"/>
            <a:ext cx="2644305" cy="195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73" y="1616432"/>
            <a:ext cx="4389437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55" y="4704853"/>
            <a:ext cx="2714529" cy="203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30978" y="1176954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스마트폰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관련 연구 등장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119575" y="1247100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스마트폰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연구 지속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82" y="1493685"/>
            <a:ext cx="4615348" cy="296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90621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79" y="1516115"/>
            <a:ext cx="4936848" cy="286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29" y="4727005"/>
            <a:ext cx="2570348" cy="191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738" y="4763273"/>
            <a:ext cx="2590508" cy="191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673732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0961" y="1147588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빅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데이터 등장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678222" y="1084225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등장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0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533127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15105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16" y="4739506"/>
            <a:ext cx="3245720" cy="2076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35" y="1616831"/>
            <a:ext cx="4998927" cy="278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74" y="4739506"/>
            <a:ext cx="3181849" cy="20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86" y="1463967"/>
            <a:ext cx="5345368" cy="291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4060" y="1196935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빅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데이터 비중 증가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88454" y="1009550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인공지능 관심 증가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5" y="1472391"/>
            <a:ext cx="7391400" cy="2705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91" y="2824941"/>
            <a:ext cx="7781925" cy="3876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b="1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2447" y="4988455"/>
            <a:ext cx="5955476" cy="92333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1"/>
                </a:solidFill>
                <a:latin typeface="HY강M" pitchFamily="18" charset="-127"/>
                <a:ea typeface="HY강M" pitchFamily="18" charset="-127"/>
              </a:rPr>
              <a:t>컴퓨터공학의 동향</a:t>
            </a:r>
            <a:endParaRPr lang="en-US" altLang="ko-KR" sz="5400" dirty="0">
              <a:solidFill>
                <a:schemeClr val="accent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348" y="683370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01</a:t>
            </a:r>
          </a:p>
          <a:p>
            <a:r>
              <a:rPr lang="ko-KR" altLang="en-US" sz="2400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AC3EE46-678C-425E-AE0B-1AC1553A7F16}"/>
              </a:ext>
            </a:extLst>
          </p:cNvPr>
          <p:cNvSpPr txBox="1"/>
          <p:nvPr/>
        </p:nvSpPr>
        <p:spPr>
          <a:xfrm>
            <a:off x="818446" y="1291229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Summary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3207E50-E16E-44AC-BB25-2AE63867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39" y="465756"/>
            <a:ext cx="4109093" cy="438274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890621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73732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b="1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3" y="1523514"/>
            <a:ext cx="48006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86" y="4718402"/>
            <a:ext cx="2552434" cy="2005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271" y="1488201"/>
            <a:ext cx="4838700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337" y="4718402"/>
            <a:ext cx="2701309" cy="211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69589" y="1172844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실시간 처리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객체 지향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NN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469730" y="1142132"/>
            <a:ext cx="3342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Wireless </a:t>
            </a:r>
            <a:r>
              <a:rPr lang="en-US" altLang="ko-KR" b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Network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관심 등장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890621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73732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2003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b="1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08" y="1639100"/>
            <a:ext cx="4559379" cy="281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0" y="4697498"/>
            <a:ext cx="2602488" cy="204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500" y="1674804"/>
            <a:ext cx="4592983" cy="279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82" y="4697497"/>
            <a:ext cx="2605643" cy="204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14536" y="1238838"/>
            <a:ext cx="3342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마이닝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머신 러닝 등장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033787" y="1289802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센서 네트워크 등장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890621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73732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b="1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37" y="1599661"/>
            <a:ext cx="4702197" cy="2848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29" y="4696558"/>
            <a:ext cx="2604879" cy="2049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410" y="1534342"/>
            <a:ext cx="4983163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26" y="4696558"/>
            <a:ext cx="2590069" cy="2011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012518" y="1230329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센서 네트워크 지속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38647" y="115296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큰 시스템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규모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533127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15105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07" y="1750559"/>
            <a:ext cx="4046059" cy="263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58" y="1636828"/>
            <a:ext cx="4303277" cy="274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294" y="4773360"/>
            <a:ext cx="2542364" cy="189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152" y="4773360"/>
            <a:ext cx="2754690" cy="194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b="1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0352" y="1361102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머신 러닝 재조명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707858" y="1267496"/>
            <a:ext cx="4325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머신 러닝 지속적 연구</a:t>
            </a:r>
            <a:r>
              <a:rPr lang="en-US" altLang="ko-KR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빅</a:t>
            </a:r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데이터 등장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2151402" y="455180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  <a:endParaRPr lang="ko-KR" altLang="en-US" sz="3200" spc="-150" dirty="0">
              <a:solidFill>
                <a:srgbClr val="525252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Analysis &amp; </a:t>
            </a: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Visualization</a:t>
            </a:r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 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35342" y="455180"/>
            <a:ext cx="1429644" cy="375127"/>
            <a:chOff x="2094581" y="0"/>
            <a:chExt cx="1109751" cy="375127"/>
          </a:xfrm>
        </p:grpSpPr>
        <p:sp>
          <p:nvSpPr>
            <p:cNvPr id="12" name="직사각형 11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직사각형 12"/>
            <p:cNvSpPr/>
            <p:nvPr/>
          </p:nvSpPr>
          <p:spPr>
            <a:xfrm>
              <a:off x="2094581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lvl="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smtClean="0"/>
                <a:t>분석 </a:t>
              </a:r>
              <a:r>
                <a:rPr lang="en-US" altLang="ko-KR" sz="1600" dirty="0" smtClean="0"/>
                <a:t>&amp; </a:t>
              </a:r>
              <a:r>
                <a:rPr lang="ko-KR" altLang="en-US" sz="1600" dirty="0" smtClean="0"/>
                <a:t>시각화</a:t>
              </a:r>
              <a:endParaRPr lang="ko-KR" altLang="en-US" sz="1600" kern="1200" dirty="0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B232286-9B76-4430-8978-D0687D0D2DFA}"/>
              </a:ext>
            </a:extLst>
          </p:cNvPr>
          <p:cNvSpPr/>
          <p:nvPr/>
        </p:nvSpPr>
        <p:spPr>
          <a:xfrm>
            <a:off x="4181991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현 25"/>
          <p:cNvSpPr/>
          <p:nvPr/>
        </p:nvSpPr>
        <p:spPr>
          <a:xfrm>
            <a:off x="2188914" y="502480"/>
            <a:ext cx="300101" cy="300101"/>
          </a:xfrm>
          <a:prstGeom prst="chord">
            <a:avLst>
              <a:gd name="adj1" fmla="val 19267806"/>
              <a:gd name="adj2" fmla="val 13012194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533127" y="4393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15105" y="4382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2016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37" y="1661257"/>
            <a:ext cx="4137663" cy="2721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807" y="1629818"/>
            <a:ext cx="4287381" cy="278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22" y="4763273"/>
            <a:ext cx="2633508" cy="194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17" y="4726818"/>
            <a:ext cx="2603760" cy="201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139672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435584" y="801827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b="1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59201" y="1291925"/>
            <a:ext cx="38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머신 러닝 분야의 꾸준한 연구 지속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3348" y="683370"/>
            <a:ext cx="800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04</a:t>
            </a:r>
          </a:p>
          <a:p>
            <a:r>
              <a:rPr lang="ko-KR" altLang="en-US" sz="2400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AC3EE46-678C-425E-AE0B-1AC1553A7F16}"/>
              </a:ext>
            </a:extLst>
          </p:cNvPr>
          <p:cNvSpPr txBox="1"/>
          <p:nvPr/>
        </p:nvSpPr>
        <p:spPr>
          <a:xfrm>
            <a:off x="837107" y="1291229"/>
            <a:ext cx="1626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Conclusion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80114" y="779484"/>
            <a:ext cx="6456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/>
            <a:r>
              <a:rPr lang="en-US" altLang="ko-KR" sz="36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Conclusion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3BB78E2-2842-4FFF-AB53-852FD64F6416}"/>
              </a:ext>
            </a:extLst>
          </p:cNvPr>
          <p:cNvSpPr txBox="1"/>
          <p:nvPr/>
        </p:nvSpPr>
        <p:spPr>
          <a:xfrm>
            <a:off x="3282189" y="2286863"/>
            <a:ext cx="856516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국내와  </a:t>
            </a:r>
            <a:r>
              <a:rPr lang="ko-KR" altLang="en-US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해외의  연구  </a:t>
            </a:r>
            <a:r>
              <a:rPr lang="ko-KR" altLang="en-US" sz="3800" dirty="0" err="1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트렌드</a:t>
            </a:r>
            <a:r>
              <a:rPr lang="ko-KR" altLang="en-US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lang="ko-KR" altLang="en-US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비교</a:t>
            </a:r>
            <a:endParaRPr lang="en-US" altLang="ko-KR" sz="3800" dirty="0" smtClean="0">
              <a:solidFill>
                <a:srgbClr val="525252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 smtClean="0">
              <a:solidFill>
                <a:srgbClr val="525252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키워드</a:t>
            </a:r>
            <a:r>
              <a:rPr lang="en-US" altLang="ko-KR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연구</a:t>
            </a:r>
            <a:r>
              <a:rPr lang="en-US" altLang="ko-KR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)  </a:t>
            </a:r>
            <a:r>
              <a:rPr lang="ko-KR" altLang="en-US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지속성</a:t>
            </a:r>
            <a:endParaRPr lang="en-US" altLang="ko-KR" sz="3800" dirty="0" smtClean="0">
              <a:solidFill>
                <a:srgbClr val="525252"/>
              </a:solidFill>
              <a:latin typeface="HY견고딕" pitchFamily="18" charset="-127"/>
              <a:ea typeface="HY견고딕" pitchFamily="18" charset="-127"/>
            </a:endParaRPr>
          </a:p>
          <a:p>
            <a:endParaRPr lang="en-US" altLang="ko-KR" dirty="0" smtClean="0">
              <a:solidFill>
                <a:srgbClr val="525252"/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38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이후  키워드  동향</a:t>
            </a:r>
            <a:endParaRPr lang="ko-KR" altLang="en-US" sz="3800" dirty="0">
              <a:solidFill>
                <a:srgbClr val="525252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69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결</a:t>
            </a:r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Conclusion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37556"/>
              </p:ext>
            </p:extLst>
          </p:nvPr>
        </p:nvGraphicFramePr>
        <p:xfrm>
          <a:off x="558420" y="1455552"/>
          <a:ext cx="10871575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325"/>
                <a:gridCol w="988325"/>
                <a:gridCol w="988325"/>
                <a:gridCol w="988325"/>
                <a:gridCol w="988325"/>
                <a:gridCol w="988325"/>
                <a:gridCol w="988325"/>
                <a:gridCol w="988325"/>
                <a:gridCol w="988325"/>
                <a:gridCol w="988325"/>
                <a:gridCol w="988325"/>
              </a:tblGrid>
              <a:tr h="353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2017</a:t>
                      </a:r>
                      <a:endParaRPr lang="ko-KR" altLang="en-US" dirty="0"/>
                    </a:p>
                  </a:txBody>
                  <a:tcPr/>
                </a:tc>
              </a:tr>
              <a:tr h="35338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인증방법</a:t>
                      </a:r>
                      <a:endParaRPr lang="ko-KR" altLang="en-US" sz="1600" dirty="0">
                        <a:latin typeface="Adobe Fan Heiti Std B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퍼지논리</a:t>
                      </a:r>
                      <a:endParaRPr lang="ko-KR" altLang="en-US" sz="1400" dirty="0">
                        <a:latin typeface="Adobe Fan Heiti Std B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멀티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미디어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Mpeg</a:t>
                      </a: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XML</a:t>
                      </a: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영상처리</a:t>
                      </a:r>
                      <a:endParaRPr lang="ko-KR" altLang="en-US" sz="1400" dirty="0">
                        <a:latin typeface="Adobe Fan Heiti Std B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GA</a:t>
                      </a: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NN</a:t>
                      </a: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퍼지논리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얼굴인식</a:t>
                      </a:r>
                      <a:endParaRPr lang="en-US" altLang="ko-KR" sz="1400" dirty="0" smtClean="0">
                        <a:latin typeface="Adobe Fan Heiti Std B" pitchFamily="34" charset="-128"/>
                        <a:ea typeface="Adobe Fan Heiti Std B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쿼터스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NN</a:t>
                      </a: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Mpeg</a:t>
                      </a: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XML</a:t>
                      </a: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센서</a:t>
                      </a:r>
                      <a:endParaRPr lang="en-US" altLang="ko-KR" sz="1400" b="1" dirty="0" smtClean="0">
                        <a:solidFill>
                          <a:srgbClr val="00B0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네트워크</a:t>
                      </a:r>
                      <a:endParaRPr lang="en-US" altLang="ko-KR" sz="1400" b="1" dirty="0" smtClean="0">
                        <a:solidFill>
                          <a:srgbClr val="00B0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OFDM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RFID</a:t>
                      </a:r>
                      <a:endParaRPr lang="ko-KR" altLang="en-US" sz="1400" dirty="0">
                        <a:latin typeface="Adobe Fan Heiti Std B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스마트폰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보안</a:t>
                      </a:r>
                      <a:endParaRPr lang="ko-KR" altLang="en-US" sz="1400" dirty="0">
                        <a:latin typeface="Adobe Fan Heiti Std B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LTE</a:t>
                      </a: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스마트폰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안드로이드</a:t>
                      </a:r>
                      <a:endParaRPr lang="en-US" altLang="ko-KR" sz="12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보안</a:t>
                      </a:r>
                      <a:endParaRPr lang="ko-KR" altLang="en-US" sz="1400" dirty="0">
                        <a:latin typeface="Adobe Fan Heiti Std B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IoT</a:t>
                      </a:r>
                      <a:endParaRPr lang="en-US" altLang="ko-KR" sz="16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0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빅데이터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6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스마트폰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머신 러닝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Adobe Fan Heiti Std B" pitchFamily="34" charset="-128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VR</a:t>
                      </a: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딥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러닝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머신 러닝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NN</a:t>
                      </a:r>
                      <a:endParaRPr lang="ko-KR" altLang="en-US" sz="1400" dirty="0">
                        <a:latin typeface="Adobe Fan Heiti Std B" pitchFamily="34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10949"/>
              </p:ext>
            </p:extLst>
          </p:nvPr>
        </p:nvGraphicFramePr>
        <p:xfrm>
          <a:off x="549880" y="3766448"/>
          <a:ext cx="988325" cy="2174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325"/>
              </a:tblGrid>
              <a:tr h="358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/>
                </a:tc>
              </a:tr>
              <a:tr h="1809081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객체지향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3D</a:t>
                      </a:r>
                    </a:p>
                    <a:p>
                      <a:pPr algn="ctr" latinLnBrk="1"/>
                      <a:endParaRPr lang="en-US" altLang="ko-KR" sz="8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NN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21BAA5C-906A-440F-9DC5-374A39F7BC22}"/>
              </a:ext>
            </a:extLst>
          </p:cNvPr>
          <p:cNvSpPr txBox="1"/>
          <p:nvPr/>
        </p:nvSpPr>
        <p:spPr>
          <a:xfrm>
            <a:off x="1538966" y="433359"/>
            <a:ext cx="6471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국내와   해외의   연구   </a:t>
            </a:r>
            <a:r>
              <a:rPr lang="ko-KR" altLang="en-US" sz="3200" spc="-150" dirty="0" err="1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트렌드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   비교</a:t>
            </a:r>
            <a:endParaRPr lang="ko-KR" altLang="en-US" sz="3200" spc="-150" dirty="0">
              <a:solidFill>
                <a:srgbClr val="52525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ADB6E08D-A335-40DE-A30E-16409A246853}"/>
              </a:ext>
            </a:extLst>
          </p:cNvPr>
          <p:cNvCxnSpPr/>
          <p:nvPr/>
        </p:nvCxnSpPr>
        <p:spPr>
          <a:xfrm>
            <a:off x="1538966" y="101813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5168" y="2153467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국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내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168" y="4534654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해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외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204968"/>
              </p:ext>
            </p:extLst>
          </p:nvPr>
        </p:nvGraphicFramePr>
        <p:xfrm>
          <a:off x="2519692" y="3767555"/>
          <a:ext cx="8894925" cy="217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325"/>
                <a:gridCol w="988325"/>
                <a:gridCol w="988325"/>
                <a:gridCol w="988325"/>
                <a:gridCol w="988325"/>
                <a:gridCol w="988325"/>
                <a:gridCol w="988325"/>
                <a:gridCol w="988325"/>
                <a:gridCol w="988325"/>
              </a:tblGrid>
              <a:tr h="353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2017</a:t>
                      </a:r>
                      <a:endParaRPr lang="ko-KR" altLang="en-US" dirty="0"/>
                    </a:p>
                  </a:txBody>
                  <a:tcPr/>
                </a:tc>
              </a:tr>
              <a:tr h="35338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Ad-hoc</a:t>
                      </a: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네트워크</a:t>
                      </a:r>
                      <a:endParaRPr lang="en-US" altLang="ko-KR" sz="1400" b="1" dirty="0" smtClean="0">
                        <a:solidFill>
                          <a:srgbClr val="00B0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Data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센서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네트워크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Wireless</a:t>
                      </a: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센서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센서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네트워크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5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음성 인식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baseline="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baseline="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100" b="1" baseline="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머신 러닝</a:t>
                      </a:r>
                      <a:endParaRPr lang="en-US" altLang="ko-KR" sz="1400" b="1" dirty="0" smtClean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클라우드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컴퓨팅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빅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데이터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머신 러닝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처리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머신 러닝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빅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데이터</a:t>
                      </a:r>
                      <a:endParaRPr lang="en-US" altLang="ko-KR" sz="14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25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결</a:t>
            </a:r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Conclusion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434011" y="1538594"/>
            <a:ext cx="573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국내 연구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트렌드의</a:t>
            </a:r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특징</a:t>
            </a:r>
            <a:endParaRPr lang="en-US" altLang="ko-KR" sz="2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434011" y="3771777"/>
            <a:ext cx="573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해외 연구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트렌드의</a:t>
            </a:r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특징</a:t>
            </a:r>
            <a:endParaRPr lang="en-US" altLang="ko-KR" sz="2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896637" y="2102620"/>
            <a:ext cx="9348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연구 분야의 </a:t>
            </a:r>
            <a:r>
              <a:rPr lang="ko-KR" altLang="en-US" sz="28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변화가 다양</a:t>
            </a:r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함</a:t>
            </a:r>
            <a:r>
              <a:rPr lang="en-US" altLang="ko-KR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즉 시대의 변화를 추종함</a:t>
            </a:r>
            <a:endParaRPr lang="en-US" altLang="ko-KR" sz="2800" b="1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해외에서 이미 등장한 키워드가 뒤늦게 나타남</a:t>
            </a:r>
            <a:endParaRPr lang="en-US" altLang="ko-KR" sz="2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896637" y="4359452"/>
            <a:ext cx="9348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연구 </a:t>
            </a:r>
            <a:r>
              <a:rPr lang="ko-KR" altLang="en-US" sz="2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분야의 </a:t>
            </a:r>
            <a:r>
              <a:rPr lang="ko-KR" altLang="en-US" sz="2800" b="1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변화가 적고</a:t>
            </a:r>
            <a:r>
              <a:rPr lang="en-US" altLang="ko-KR" sz="2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오래 </a:t>
            </a:r>
            <a:r>
              <a:rPr lang="ko-KR" altLang="en-US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지속됨</a:t>
            </a:r>
            <a:endParaRPr lang="en-US" altLang="ko-KR" sz="2800" b="1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21BAA5C-906A-440F-9DC5-374A39F7BC22}"/>
              </a:ext>
            </a:extLst>
          </p:cNvPr>
          <p:cNvSpPr txBox="1"/>
          <p:nvPr/>
        </p:nvSpPr>
        <p:spPr>
          <a:xfrm>
            <a:off x="1538966" y="433359"/>
            <a:ext cx="6471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국내와   해외의   연구   </a:t>
            </a:r>
            <a:r>
              <a:rPr lang="ko-KR" altLang="en-US" sz="3200" spc="-150" dirty="0" err="1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트렌드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   비교</a:t>
            </a:r>
            <a:endParaRPr lang="ko-KR" altLang="en-US" sz="3200" spc="-150" dirty="0">
              <a:solidFill>
                <a:srgbClr val="52525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ADB6E08D-A335-40DE-A30E-16409A246853}"/>
              </a:ext>
            </a:extLst>
          </p:cNvPr>
          <p:cNvCxnSpPr/>
          <p:nvPr/>
        </p:nvCxnSpPr>
        <p:spPr>
          <a:xfrm>
            <a:off x="1538966" y="101813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결</a:t>
            </a:r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Conclusion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21BAA5C-906A-440F-9DC5-374A39F7BC22}"/>
              </a:ext>
            </a:extLst>
          </p:cNvPr>
          <p:cNvSpPr txBox="1"/>
          <p:nvPr/>
        </p:nvSpPr>
        <p:spPr>
          <a:xfrm>
            <a:off x="1538966" y="433359"/>
            <a:ext cx="6471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국내와   해외의   연구   </a:t>
            </a:r>
            <a:r>
              <a:rPr lang="ko-KR" altLang="en-US" sz="3200" spc="-150" dirty="0" err="1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트렌드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   비교</a:t>
            </a:r>
            <a:endParaRPr lang="ko-KR" altLang="en-US" sz="3200" spc="-150" dirty="0">
              <a:solidFill>
                <a:srgbClr val="52525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DB6E08D-A335-40DE-A30E-16409A246853}"/>
              </a:ext>
            </a:extLst>
          </p:cNvPr>
          <p:cNvCxnSpPr/>
          <p:nvPr/>
        </p:nvCxnSpPr>
        <p:spPr>
          <a:xfrm>
            <a:off x="1538966" y="101813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5168" y="2269457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국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내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168" y="4993607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해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외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32320"/>
              </p:ext>
            </p:extLst>
          </p:nvPr>
        </p:nvGraphicFramePr>
        <p:xfrm>
          <a:off x="592613" y="1244658"/>
          <a:ext cx="792000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  <a:gridCol w="720000"/>
                <a:gridCol w="720000"/>
                <a:gridCol w="720000"/>
                <a:gridCol w="720000"/>
                <a:gridCol w="720000"/>
                <a:gridCol w="720000"/>
                <a:gridCol w="720000"/>
                <a:gridCol w="720000"/>
              </a:tblGrid>
              <a:tr h="142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2017</a:t>
                      </a:r>
                      <a:endParaRPr lang="ko-KR" altLang="en-US" sz="1600" dirty="0"/>
                    </a:p>
                  </a:txBody>
                  <a:tcPr/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936588"/>
              </p:ext>
            </p:extLst>
          </p:nvPr>
        </p:nvGraphicFramePr>
        <p:xfrm>
          <a:off x="592613" y="4118104"/>
          <a:ext cx="720000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  <a:gridCol w="720000"/>
                <a:gridCol w="720000"/>
                <a:gridCol w="720000"/>
                <a:gridCol w="720000"/>
                <a:gridCol w="720000"/>
                <a:gridCol w="720000"/>
                <a:gridCol w="720000"/>
              </a:tblGrid>
              <a:tr h="142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2017</a:t>
                      </a:r>
                      <a:endParaRPr lang="ko-KR" altLang="en-US" sz="1600" dirty="0"/>
                    </a:p>
                  </a:txBody>
                  <a:tcPr/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91094"/>
              </p:ext>
            </p:extLst>
          </p:nvPr>
        </p:nvGraphicFramePr>
        <p:xfrm>
          <a:off x="8660764" y="3810692"/>
          <a:ext cx="3476628" cy="2728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348"/>
                <a:gridCol w="2662280"/>
              </a:tblGrid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  <a:ea typeface="Adobe Fan Heiti Std B" pitchFamily="34" charset="-128"/>
                        </a:rPr>
                        <a:t>Real Time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Object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Oriented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Machine Learning, NN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3D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(Three Dimensional)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Sensor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Network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Mobile Hoc, Hoc Networks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High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</a:t>
                      </a:r>
                      <a:r>
                        <a:rPr lang="en-US" altLang="ko-KR" sz="1400" b="1" baseline="0" dirty="0" err="1" smtClean="0">
                          <a:latin typeface="Adobe Fan Heiti Std B" pitchFamily="34" charset="-128"/>
                        </a:rPr>
                        <a:t>Permance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Large Scale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8593493" y="1250300"/>
            <a:ext cx="0" cy="532800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15063"/>
              </p:ext>
            </p:extLst>
          </p:nvPr>
        </p:nvGraphicFramePr>
        <p:xfrm>
          <a:off x="8667165" y="933761"/>
          <a:ext cx="3476628" cy="3033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348"/>
                <a:gridCol w="2662280"/>
              </a:tblGrid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  <a:ea typeface="Adobe Fan Heiti Std B" pitchFamily="34" charset="-128"/>
                        </a:rPr>
                        <a:t>RSA,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  <a:ea typeface="Adobe Fan Heiti Std B" pitchFamily="34" charset="-128"/>
                        </a:rPr>
                        <a:t> Security, Authentication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Fuzzy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Logic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Neural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Network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Genetic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Algorithm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XML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Sensor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Network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Smart Phone, Android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Adobe Fan Heiti Std B" pitchFamily="34" charset="-128"/>
                        </a:rPr>
                        <a:t>IoT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Big data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440329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38</a:t>
            </a:fld>
            <a:endParaRPr lang="ko-KR" altLang="en-US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5168" y="4024601"/>
            <a:ext cx="1204596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2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결</a:t>
            </a:r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Conclusion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21BAA5C-906A-440F-9DC5-374A39F7BC22}"/>
              </a:ext>
            </a:extLst>
          </p:cNvPr>
          <p:cNvSpPr txBox="1"/>
          <p:nvPr/>
        </p:nvSpPr>
        <p:spPr>
          <a:xfrm>
            <a:off x="1538966" y="433359"/>
            <a:ext cx="6471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국내와   해외의   연구   </a:t>
            </a:r>
            <a:r>
              <a:rPr lang="ko-KR" altLang="en-US" sz="3200" spc="-150" dirty="0" err="1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트렌드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   비교</a:t>
            </a:r>
            <a:endParaRPr lang="ko-KR" altLang="en-US" sz="3200" spc="-150" dirty="0">
              <a:solidFill>
                <a:srgbClr val="52525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ADB6E08D-A335-40DE-A30E-16409A246853}"/>
              </a:ext>
            </a:extLst>
          </p:cNvPr>
          <p:cNvCxnSpPr/>
          <p:nvPr/>
        </p:nvCxnSpPr>
        <p:spPr>
          <a:xfrm>
            <a:off x="1538966" y="101813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954976216"/>
              </p:ext>
            </p:extLst>
          </p:nvPr>
        </p:nvGraphicFramePr>
        <p:xfrm>
          <a:off x="2032000" y="2061814"/>
          <a:ext cx="8128000" cy="4066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직선 연결선 7"/>
          <p:cNvCxnSpPr/>
          <p:nvPr/>
        </p:nvCxnSpPr>
        <p:spPr>
          <a:xfrm flipH="1">
            <a:off x="3900196" y="2369976"/>
            <a:ext cx="17168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512767" y="2341984"/>
            <a:ext cx="19256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2613000" y="1857637"/>
            <a:ext cx="1287196" cy="1279906"/>
            <a:chOff x="3559770" y="1564"/>
            <a:chExt cx="1008459" cy="1008459"/>
          </a:xfrm>
        </p:grpSpPr>
        <p:sp>
          <p:nvSpPr>
            <p:cNvPr id="26" name="타원 25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dirty="0" smtClean="0"/>
                <a:t>Bluetooth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328983" y="1857637"/>
            <a:ext cx="1288800" cy="1281600"/>
            <a:chOff x="3559770" y="1564"/>
            <a:chExt cx="1008459" cy="1008459"/>
          </a:xfrm>
        </p:grpSpPr>
        <p:sp>
          <p:nvSpPr>
            <p:cNvPr id="29" name="타원 28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dirty="0" smtClean="0"/>
                <a:t>Sensor network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400467" y="1857637"/>
            <a:ext cx="1288800" cy="1281600"/>
            <a:chOff x="3559770" y="1564"/>
            <a:chExt cx="1008459" cy="1008459"/>
          </a:xfrm>
        </p:grpSpPr>
        <p:sp>
          <p:nvSpPr>
            <p:cNvPr id="33" name="타원 32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dirty="0" smtClean="0"/>
                <a:t>Sensor network</a:t>
              </a:r>
              <a:endParaRPr lang="ko-KR" altLang="en-US" sz="1600" kern="1200" dirty="0"/>
            </a:p>
          </p:txBody>
        </p:sp>
      </p:grpSp>
      <p:cxnSp>
        <p:nvCxnSpPr>
          <p:cNvPr id="35" name="직선 연결선 34"/>
          <p:cNvCxnSpPr/>
          <p:nvPr/>
        </p:nvCxnSpPr>
        <p:spPr>
          <a:xfrm flipH="1">
            <a:off x="3711691" y="5713445"/>
            <a:ext cx="19053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571860" y="5713445"/>
            <a:ext cx="199675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2611396" y="5181222"/>
            <a:ext cx="1288800" cy="1281600"/>
            <a:chOff x="3559770" y="1564"/>
            <a:chExt cx="1008459" cy="1008459"/>
          </a:xfrm>
        </p:grpSpPr>
        <p:sp>
          <p:nvSpPr>
            <p:cNvPr id="38" name="타원 37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dirty="0" smtClean="0"/>
                <a:t>ubiquitous</a:t>
              </a:r>
              <a:endParaRPr lang="ko-KR" altLang="en-US" sz="1400" kern="1200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328983" y="5181222"/>
            <a:ext cx="1288800" cy="1281600"/>
            <a:chOff x="3559770" y="1564"/>
            <a:chExt cx="1008459" cy="1008459"/>
          </a:xfrm>
        </p:grpSpPr>
        <p:sp>
          <p:nvSpPr>
            <p:cNvPr id="41" name="타원 40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Wireless sensor</a:t>
              </a:r>
              <a:endParaRPr lang="ko-KR" altLang="en-US" sz="1600" kern="120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400467" y="5230330"/>
            <a:ext cx="1288800" cy="1281600"/>
            <a:chOff x="3559770" y="1564"/>
            <a:chExt cx="1008459" cy="1008459"/>
          </a:xfrm>
        </p:grpSpPr>
        <p:sp>
          <p:nvSpPr>
            <p:cNvPr id="44" name="타원 43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dirty="0" smtClean="0"/>
                <a:t>Hoc network</a:t>
              </a:r>
              <a:endParaRPr lang="ko-KR" altLang="en-US" sz="1600" kern="120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9549758" y="5230330"/>
            <a:ext cx="1288800" cy="1281600"/>
            <a:chOff x="3559770" y="1564"/>
            <a:chExt cx="1008459" cy="1008459"/>
          </a:xfrm>
        </p:grpSpPr>
        <p:sp>
          <p:nvSpPr>
            <p:cNvPr id="47" name="타원 46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dirty="0" smtClean="0"/>
                <a:t>Mobile hoc</a:t>
              </a:r>
              <a:endParaRPr lang="ko-KR" altLang="en-US" sz="1600" kern="1200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0739153" y="5230330"/>
            <a:ext cx="1288800" cy="1281600"/>
            <a:chOff x="3559770" y="1564"/>
            <a:chExt cx="1008459" cy="1008459"/>
          </a:xfrm>
        </p:grpSpPr>
        <p:sp>
          <p:nvSpPr>
            <p:cNvPr id="50" name="타원 49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dirty="0" smtClean="0"/>
                <a:t>Wireless sensor</a:t>
              </a:r>
              <a:endParaRPr lang="ko-KR" altLang="en-US" sz="1600" kern="12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1622870" y="3212191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2006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2944546" y="3212191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2002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8761429" y="3212191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2005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1622870" y="4896612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2013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2944546" y="4896612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2005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8759026" y="4896612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2002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9872775" y="4896612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2003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11062170" y="4896612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2006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65" name="슬라이드 번호 개체 틀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39</a:t>
            </a:fld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D2D1B19B-E519-4433-8342-FB542BD8D908}"/>
              </a:ext>
            </a:extLst>
          </p:cNvPr>
          <p:cNvCxnSpPr/>
          <p:nvPr/>
        </p:nvCxnSpPr>
        <p:spPr>
          <a:xfrm>
            <a:off x="1903834" y="1602547"/>
            <a:ext cx="1083365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D15C11C-FB4B-498E-A4F5-04820AD07E0C}"/>
              </a:ext>
            </a:extLst>
          </p:cNvPr>
          <p:cNvSpPr txBox="1"/>
          <p:nvPr/>
        </p:nvSpPr>
        <p:spPr>
          <a:xfrm>
            <a:off x="1903834" y="1145253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525252"/>
                </a:solidFill>
                <a:ea typeface="MD이솝체" pitchFamily="18" charset="-127"/>
              </a:rPr>
              <a:t>국내</a:t>
            </a:r>
            <a:endParaRPr lang="ko-KR" altLang="en-US" sz="2800" b="1" spc="-150" dirty="0">
              <a:solidFill>
                <a:srgbClr val="525252"/>
              </a:solidFill>
              <a:ea typeface="MD이솝체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D2D1B19B-E519-4433-8342-FB542BD8D908}"/>
              </a:ext>
            </a:extLst>
          </p:cNvPr>
          <p:cNvCxnSpPr/>
          <p:nvPr/>
        </p:nvCxnSpPr>
        <p:spPr>
          <a:xfrm>
            <a:off x="8538727" y="1602547"/>
            <a:ext cx="1083365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D15C11C-FB4B-498E-A4F5-04820AD07E0C}"/>
              </a:ext>
            </a:extLst>
          </p:cNvPr>
          <p:cNvSpPr txBox="1"/>
          <p:nvPr/>
        </p:nvSpPr>
        <p:spPr>
          <a:xfrm>
            <a:off x="8509518" y="1145253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525252"/>
                </a:solidFill>
                <a:ea typeface="MD이솝체" pitchFamily="18" charset="-127"/>
              </a:rPr>
              <a:t>해외</a:t>
            </a:r>
            <a:endParaRPr lang="ko-KR" altLang="en-US" sz="2800" b="1" spc="-150" dirty="0">
              <a:solidFill>
                <a:srgbClr val="525252"/>
              </a:solidFill>
              <a:ea typeface="MD이솝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70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연구 목적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1340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Purpose of Study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614387" y="3296325"/>
            <a:ext cx="1083365" cy="0"/>
          </a:xfrm>
          <a:prstGeom prst="line">
            <a:avLst/>
          </a:prstGeom>
          <a:ln w="5715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A2C62B2-4660-45FE-B9A4-22D92F636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02" y="2021769"/>
            <a:ext cx="5308683" cy="38756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26F12B8-A0D8-4D01-865C-92096C87CE2F}"/>
              </a:ext>
            </a:extLst>
          </p:cNvPr>
          <p:cNvSpPr/>
          <p:nvPr/>
        </p:nvSpPr>
        <p:spPr>
          <a:xfrm>
            <a:off x="3462834" y="2155584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데이터 베이스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B1B1374-98BE-479D-A5CB-94AA5039DBA8}"/>
              </a:ext>
            </a:extLst>
          </p:cNvPr>
          <p:cNvSpPr/>
          <p:nvPr/>
        </p:nvSpPr>
        <p:spPr>
          <a:xfrm>
            <a:off x="582202" y="2079066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웹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4F91342-6ECC-4616-884C-F9048A247EF6}"/>
              </a:ext>
            </a:extLst>
          </p:cNvPr>
          <p:cNvSpPr/>
          <p:nvPr/>
        </p:nvSpPr>
        <p:spPr>
          <a:xfrm>
            <a:off x="1357039" y="1798645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인공지능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82F6ACD-B59A-4DF4-9E5B-4B47A54646C6}"/>
              </a:ext>
            </a:extLst>
          </p:cNvPr>
          <p:cNvSpPr/>
          <p:nvPr/>
        </p:nvSpPr>
        <p:spPr>
          <a:xfrm>
            <a:off x="3555307" y="5228088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딥 러닝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17CB0A3-3563-4ADA-AEB6-BC2EBAC43038}"/>
              </a:ext>
            </a:extLst>
          </p:cNvPr>
          <p:cNvSpPr/>
          <p:nvPr/>
        </p:nvSpPr>
        <p:spPr>
          <a:xfrm>
            <a:off x="144258" y="4861894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하드웨어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A3419C3-D24A-4B55-BB92-384D751B1C91}"/>
              </a:ext>
            </a:extLst>
          </p:cNvPr>
          <p:cNvSpPr/>
          <p:nvPr/>
        </p:nvSpPr>
        <p:spPr>
          <a:xfrm>
            <a:off x="4102849" y="3296325"/>
            <a:ext cx="2198268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IOT</a:t>
            </a:r>
            <a:endParaRPr lang="ko-KR" altLang="en-US" sz="2000" b="1" dirty="0">
              <a:solidFill>
                <a:srgbClr val="C66CEA"/>
              </a:solidFill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0FFFAED-5780-4E90-A056-81662BF9E876}"/>
              </a:ext>
            </a:extLst>
          </p:cNvPr>
          <p:cNvSpPr/>
          <p:nvPr/>
        </p:nvSpPr>
        <p:spPr>
          <a:xfrm>
            <a:off x="97894" y="3747762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정보보안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B29FE45-E319-4DA9-B412-A84B43ABCECC}"/>
              </a:ext>
            </a:extLst>
          </p:cNvPr>
          <p:cNvSpPr/>
          <p:nvPr/>
        </p:nvSpPr>
        <p:spPr>
          <a:xfrm>
            <a:off x="1439647" y="3635140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인증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A63CDC9-E567-442C-9FCF-2BFC776D565D}"/>
              </a:ext>
            </a:extLst>
          </p:cNvPr>
          <p:cNvSpPr/>
          <p:nvPr/>
        </p:nvSpPr>
        <p:spPr>
          <a:xfrm>
            <a:off x="2137409" y="5769632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알고리즘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69CC87-1F0E-4D59-8969-B06875EBD06B}"/>
              </a:ext>
            </a:extLst>
          </p:cNvPr>
          <p:cNvSpPr/>
          <p:nvPr/>
        </p:nvSpPr>
        <p:spPr>
          <a:xfrm>
            <a:off x="2137409" y="2615492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시스템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F64BF48-A00E-4F42-B280-662CA6E7C698}"/>
              </a:ext>
            </a:extLst>
          </p:cNvPr>
          <p:cNvSpPr/>
          <p:nvPr/>
        </p:nvSpPr>
        <p:spPr>
          <a:xfrm>
            <a:off x="144258" y="2687370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게임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B4B227C-F135-42D0-B03B-8734269E3E6C}"/>
              </a:ext>
            </a:extLst>
          </p:cNvPr>
          <p:cNvSpPr/>
          <p:nvPr/>
        </p:nvSpPr>
        <p:spPr>
          <a:xfrm>
            <a:off x="3236543" y="3952883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752306C-F8F2-4DCD-A444-0781F5C5E6CD}"/>
              </a:ext>
            </a:extLst>
          </p:cNvPr>
          <p:cNvSpPr/>
          <p:nvPr/>
        </p:nvSpPr>
        <p:spPr>
          <a:xfrm>
            <a:off x="2734994" y="1818388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빅데이터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8F8E503-F93F-4AFA-BD61-B5F08CFD5175}"/>
              </a:ext>
            </a:extLst>
          </p:cNvPr>
          <p:cNvSpPr/>
          <p:nvPr/>
        </p:nvSpPr>
        <p:spPr>
          <a:xfrm>
            <a:off x="2027663" y="4674090"/>
            <a:ext cx="219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66CEA"/>
                </a:solidFill>
                <a:latin typeface="MD이솝체" pitchFamily="18" charset="-127"/>
                <a:ea typeface="MD이솝체" pitchFamily="18" charset="-127"/>
              </a:rPr>
              <a:t>네트워크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3BB78E2-2842-4FFF-AB53-852FD64F6416}"/>
              </a:ext>
            </a:extLst>
          </p:cNvPr>
          <p:cNvSpPr txBox="1"/>
          <p:nvPr/>
        </p:nvSpPr>
        <p:spPr>
          <a:xfrm>
            <a:off x="6489098" y="2723603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너무나도 </a:t>
            </a:r>
            <a:r>
              <a:rPr lang="ko-KR" altLang="en-US" sz="32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 다양한  분야</a:t>
            </a:r>
            <a:endParaRPr lang="ko-KR" altLang="en-US" sz="3200" dirty="0">
              <a:solidFill>
                <a:srgbClr val="525252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52A7D7AF-6993-4D8B-AF1F-AA2890AFFA2B}"/>
              </a:ext>
            </a:extLst>
          </p:cNvPr>
          <p:cNvCxnSpPr/>
          <p:nvPr/>
        </p:nvCxnSpPr>
        <p:spPr>
          <a:xfrm>
            <a:off x="6614387" y="4532978"/>
            <a:ext cx="1083365" cy="0"/>
          </a:xfrm>
          <a:prstGeom prst="line">
            <a:avLst/>
          </a:prstGeom>
          <a:ln w="5715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D8F41C1-90DE-4235-8D73-4D3C993E9DC5}"/>
              </a:ext>
            </a:extLst>
          </p:cNvPr>
          <p:cNvSpPr txBox="1"/>
          <p:nvPr/>
        </p:nvSpPr>
        <p:spPr>
          <a:xfrm>
            <a:off x="6489098" y="396025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우리나라 </a:t>
            </a:r>
            <a:r>
              <a:rPr lang="ko-KR" altLang="en-US" sz="32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200" dirty="0" err="1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트렌드는</a:t>
            </a:r>
            <a:r>
              <a:rPr lang="en-US" altLang="ko-KR" sz="32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3200" dirty="0">
              <a:solidFill>
                <a:srgbClr val="525252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D4D2F0E-B1D0-46F4-B2CE-7838603A940D}"/>
              </a:ext>
            </a:extLst>
          </p:cNvPr>
          <p:cNvCxnSpPr/>
          <p:nvPr/>
        </p:nvCxnSpPr>
        <p:spPr>
          <a:xfrm>
            <a:off x="6614387" y="5769632"/>
            <a:ext cx="1083365" cy="0"/>
          </a:xfrm>
          <a:prstGeom prst="line">
            <a:avLst/>
          </a:prstGeom>
          <a:ln w="5715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B6ECD8E-CE18-42E6-9DF5-473FEBA2C563}"/>
              </a:ext>
            </a:extLst>
          </p:cNvPr>
          <p:cNvSpPr txBox="1"/>
          <p:nvPr/>
        </p:nvSpPr>
        <p:spPr>
          <a:xfrm>
            <a:off x="6489098" y="5196910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해외의 </a:t>
            </a:r>
            <a:r>
              <a:rPr lang="ko-KR" altLang="en-US" sz="32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200" dirty="0" err="1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트렌드는</a:t>
            </a:r>
            <a:r>
              <a:rPr lang="en-US" altLang="ko-KR" sz="3200" dirty="0" smtClean="0">
                <a:solidFill>
                  <a:srgbClr val="525252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3200" dirty="0">
              <a:solidFill>
                <a:srgbClr val="52525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결</a:t>
            </a:r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Conclusion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21BAA5C-906A-440F-9DC5-374A39F7BC22}"/>
              </a:ext>
            </a:extLst>
          </p:cNvPr>
          <p:cNvSpPr txBox="1"/>
          <p:nvPr/>
        </p:nvSpPr>
        <p:spPr>
          <a:xfrm>
            <a:off x="1538966" y="433359"/>
            <a:ext cx="6471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국내와   해외의   연구   </a:t>
            </a:r>
            <a:r>
              <a:rPr lang="ko-KR" altLang="en-US" sz="3200" spc="-150" dirty="0" err="1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트렌드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   비교</a:t>
            </a:r>
            <a:endParaRPr lang="ko-KR" altLang="en-US" sz="3200" spc="-150" dirty="0">
              <a:solidFill>
                <a:srgbClr val="52525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ADB6E08D-A335-40DE-A30E-16409A246853}"/>
              </a:ext>
            </a:extLst>
          </p:cNvPr>
          <p:cNvCxnSpPr/>
          <p:nvPr/>
        </p:nvCxnSpPr>
        <p:spPr>
          <a:xfrm>
            <a:off x="1538966" y="101813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377805052"/>
              </p:ext>
            </p:extLst>
          </p:nvPr>
        </p:nvGraphicFramePr>
        <p:xfrm>
          <a:off x="2032000" y="2061814"/>
          <a:ext cx="8128000" cy="4066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직선 연결선 7"/>
          <p:cNvCxnSpPr/>
          <p:nvPr/>
        </p:nvCxnSpPr>
        <p:spPr>
          <a:xfrm flipH="1" flipV="1">
            <a:off x="4499071" y="2387506"/>
            <a:ext cx="1117959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903834" y="1875251"/>
            <a:ext cx="1288800" cy="1281600"/>
            <a:chOff x="3559770" y="1564"/>
            <a:chExt cx="1008459" cy="1008459"/>
          </a:xfrm>
        </p:grpSpPr>
        <p:sp>
          <p:nvSpPr>
            <p:cNvPr id="26" name="타원 25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Machine</a:t>
              </a:r>
            </a:p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learning</a:t>
              </a:r>
              <a:endParaRPr lang="ko-KR" altLang="en-US" sz="1600" kern="12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6770" y="1883271"/>
            <a:ext cx="1288800" cy="1281600"/>
            <a:chOff x="3559770" y="1564"/>
            <a:chExt cx="1008459" cy="1008459"/>
          </a:xfrm>
        </p:grpSpPr>
        <p:sp>
          <p:nvSpPr>
            <p:cNvPr id="29" name="타원 28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Deep</a:t>
              </a:r>
            </a:p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learning</a:t>
              </a:r>
              <a:endParaRPr lang="ko-KR" altLang="en-US" sz="1600" kern="120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236541" y="5090803"/>
            <a:ext cx="1288800" cy="1281600"/>
            <a:chOff x="3559770" y="1564"/>
            <a:chExt cx="1008459" cy="1008459"/>
          </a:xfrm>
        </p:grpSpPr>
        <p:sp>
          <p:nvSpPr>
            <p:cNvPr id="38" name="타원 37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genetic</a:t>
              </a:r>
              <a:endParaRPr lang="ko-KR" altLang="en-US" sz="1600" kern="1200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903834" y="5143025"/>
            <a:ext cx="1288800" cy="1281600"/>
            <a:chOff x="3559770" y="1564"/>
            <a:chExt cx="1008459" cy="1008459"/>
          </a:xfrm>
        </p:grpSpPr>
        <p:sp>
          <p:nvSpPr>
            <p:cNvPr id="41" name="타원 40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Neural</a:t>
              </a:r>
            </a:p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network</a:t>
              </a:r>
              <a:endParaRPr lang="ko-KR" altLang="en-US" sz="1600" kern="1200" dirty="0"/>
            </a:p>
          </p:txBody>
        </p:sp>
      </p:grpSp>
      <p:cxnSp>
        <p:nvCxnSpPr>
          <p:cNvPr id="55" name="직선 연결선 54"/>
          <p:cNvCxnSpPr/>
          <p:nvPr/>
        </p:nvCxnSpPr>
        <p:spPr>
          <a:xfrm flipH="1">
            <a:off x="9656321" y="3072063"/>
            <a:ext cx="738029" cy="46998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0451040" y="3140809"/>
            <a:ext cx="0" cy="3914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0710304" y="3088105"/>
            <a:ext cx="543233" cy="3730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8717798" y="3532264"/>
            <a:ext cx="1072800" cy="1072800"/>
            <a:chOff x="3555997" y="26776"/>
            <a:chExt cx="1008459" cy="1008459"/>
          </a:xfrm>
        </p:grpSpPr>
        <p:sp>
          <p:nvSpPr>
            <p:cNvPr id="59" name="타원 58"/>
            <p:cNvSpPr/>
            <p:nvPr/>
          </p:nvSpPr>
          <p:spPr>
            <a:xfrm>
              <a:off x="3555997" y="26776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/>
                <a:t>case </a:t>
              </a:r>
              <a:r>
                <a:rPr lang="en-US" altLang="ko-KR" sz="1600" dirty="0" smtClean="0"/>
                <a:t>study</a:t>
              </a:r>
              <a:endParaRPr lang="ko-KR" altLang="en-US" sz="1600" kern="1200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1079398" y="3501942"/>
            <a:ext cx="1114896" cy="1079059"/>
            <a:chOff x="3559770" y="1564"/>
            <a:chExt cx="1008459" cy="1008459"/>
          </a:xfrm>
        </p:grpSpPr>
        <p:sp>
          <p:nvSpPr>
            <p:cNvPr id="62" name="타원 61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/>
                <a:t>natural </a:t>
              </a:r>
              <a:r>
                <a:rPr lang="en-US" altLang="ko-KR" sz="1600" dirty="0" smtClean="0"/>
                <a:t>language</a:t>
              </a:r>
              <a:endParaRPr lang="ko-KR" altLang="en-US" sz="1600" kern="12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9894739" y="3461123"/>
            <a:ext cx="1112602" cy="1159983"/>
            <a:chOff x="3559770" y="1564"/>
            <a:chExt cx="1008459" cy="1008459"/>
          </a:xfrm>
        </p:grpSpPr>
        <p:sp>
          <p:nvSpPr>
            <p:cNvPr id="65" name="타원 64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/>
                <a:t>data analytics </a:t>
              </a:r>
              <a:endParaRPr lang="ko-KR" altLang="en-US" sz="1600" kern="1200" dirty="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236541" y="1889589"/>
            <a:ext cx="1288800" cy="1281600"/>
            <a:chOff x="3559770" y="1564"/>
            <a:chExt cx="1008459" cy="1008459"/>
          </a:xfrm>
        </p:grpSpPr>
        <p:sp>
          <p:nvSpPr>
            <p:cNvPr id="68" name="타원 67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Data mining</a:t>
              </a:r>
              <a:endParaRPr lang="ko-KR" altLang="en-US" sz="1600" kern="1200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7689819" y="1889589"/>
            <a:ext cx="1288800" cy="1281600"/>
            <a:chOff x="3559770" y="1564"/>
            <a:chExt cx="1008459" cy="1008459"/>
          </a:xfrm>
        </p:grpSpPr>
        <p:sp>
          <p:nvSpPr>
            <p:cNvPr id="71" name="타원 70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2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Data mining</a:t>
              </a:r>
              <a:endParaRPr lang="ko-KR" altLang="en-US" sz="1600" kern="1200" dirty="0"/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xmlns="" id="{D2D1B19B-E519-4433-8342-FB542BD8D908}"/>
              </a:ext>
            </a:extLst>
          </p:cNvPr>
          <p:cNvCxnSpPr/>
          <p:nvPr/>
        </p:nvCxnSpPr>
        <p:spPr>
          <a:xfrm>
            <a:off x="1903834" y="1602547"/>
            <a:ext cx="1083365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D15C11C-FB4B-498E-A4F5-04820AD07E0C}"/>
              </a:ext>
            </a:extLst>
          </p:cNvPr>
          <p:cNvSpPr txBox="1"/>
          <p:nvPr/>
        </p:nvSpPr>
        <p:spPr>
          <a:xfrm>
            <a:off x="1903834" y="1145253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525252"/>
                </a:solidFill>
                <a:ea typeface="MD이솝체" pitchFamily="18" charset="-127"/>
              </a:rPr>
              <a:t>국내</a:t>
            </a:r>
            <a:endParaRPr lang="ko-KR" altLang="en-US" sz="2800" b="1" spc="-150" dirty="0">
              <a:solidFill>
                <a:srgbClr val="525252"/>
              </a:solidFill>
              <a:ea typeface="MD이솝체" pitchFamily="18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xmlns="" id="{D2D1B19B-E519-4433-8342-FB542BD8D908}"/>
              </a:ext>
            </a:extLst>
          </p:cNvPr>
          <p:cNvCxnSpPr/>
          <p:nvPr/>
        </p:nvCxnSpPr>
        <p:spPr>
          <a:xfrm>
            <a:off x="8538727" y="1602547"/>
            <a:ext cx="1083365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D15C11C-FB4B-498E-A4F5-04820AD07E0C}"/>
              </a:ext>
            </a:extLst>
          </p:cNvPr>
          <p:cNvSpPr txBox="1"/>
          <p:nvPr/>
        </p:nvSpPr>
        <p:spPr>
          <a:xfrm>
            <a:off x="8509518" y="1145253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525252"/>
                </a:solidFill>
                <a:ea typeface="MD이솝체" pitchFamily="18" charset="-127"/>
              </a:rPr>
              <a:t>해외</a:t>
            </a:r>
            <a:endParaRPr lang="ko-KR" altLang="en-US" sz="2800" b="1" spc="-150" dirty="0">
              <a:solidFill>
                <a:srgbClr val="525252"/>
              </a:solidFill>
              <a:ea typeface="MD이솝체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3532109" y="3212191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2003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859787" y="3212191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2016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2226851" y="3190730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2004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99" name="직선 연결선 98"/>
          <p:cNvCxnSpPr/>
          <p:nvPr/>
        </p:nvCxnSpPr>
        <p:spPr>
          <a:xfrm flipH="1" flipV="1">
            <a:off x="6571860" y="2387506"/>
            <a:ext cx="1117959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8690538" y="1889589"/>
            <a:ext cx="1288800" cy="1281600"/>
            <a:chOff x="3559770" y="1564"/>
            <a:chExt cx="1008459" cy="1008459"/>
          </a:xfrm>
        </p:grpSpPr>
        <p:sp>
          <p:nvSpPr>
            <p:cNvPr id="33" name="타원 32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Machine</a:t>
              </a:r>
            </a:p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learning </a:t>
              </a:r>
              <a:endParaRPr lang="ko-KR" altLang="en-US" sz="1600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9790598" y="1889589"/>
            <a:ext cx="1288800" cy="1281600"/>
            <a:chOff x="3559770" y="1564"/>
            <a:chExt cx="1008459" cy="1008459"/>
          </a:xfrm>
        </p:grpSpPr>
        <p:sp>
          <p:nvSpPr>
            <p:cNvPr id="53" name="타원 52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Deep</a:t>
              </a:r>
            </a:p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learning</a:t>
              </a:r>
              <a:endParaRPr lang="ko-KR" altLang="en-US" sz="1600" kern="1200" dirty="0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8012836" y="3212191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2000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9013555" y="3212191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2003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10113615" y="1602547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2017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11320999" y="4604842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2012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8899144" y="4604842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2008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10149088" y="4604842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2011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H="1" flipV="1">
            <a:off x="4499071" y="5783825"/>
            <a:ext cx="1117959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2226851" y="6457304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2001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3559558" y="6457304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2001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cxnSp>
        <p:nvCxnSpPr>
          <p:cNvPr id="121" name="직선 연결선 120"/>
          <p:cNvCxnSpPr/>
          <p:nvPr/>
        </p:nvCxnSpPr>
        <p:spPr>
          <a:xfrm flipH="1" flipV="1">
            <a:off x="6571860" y="5783825"/>
            <a:ext cx="1117959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/>
          <p:cNvGrpSpPr/>
          <p:nvPr/>
        </p:nvGrpSpPr>
        <p:grpSpPr>
          <a:xfrm>
            <a:off x="7711962" y="5143025"/>
            <a:ext cx="1288800" cy="1281600"/>
            <a:chOff x="3559770" y="1564"/>
            <a:chExt cx="1008459" cy="1008459"/>
          </a:xfrm>
        </p:grpSpPr>
        <p:sp>
          <p:nvSpPr>
            <p:cNvPr id="123" name="타원 122"/>
            <p:cNvSpPr/>
            <p:nvPr/>
          </p:nvSpPr>
          <p:spPr>
            <a:xfrm>
              <a:off x="3559770" y="1564"/>
              <a:ext cx="1008459" cy="10084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4" name="타원 4"/>
            <p:cNvSpPr/>
            <p:nvPr/>
          </p:nvSpPr>
          <p:spPr>
            <a:xfrm>
              <a:off x="3707455" y="149249"/>
              <a:ext cx="713089" cy="71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Neural</a:t>
              </a:r>
            </a:p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 smtClean="0"/>
                <a:t>network</a:t>
              </a:r>
              <a:endParaRPr lang="ko-KR" altLang="en-US" sz="1600" kern="1200" dirty="0"/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8034979" y="6457304"/>
            <a:ext cx="642766" cy="2055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2000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26" name="슬라이드 번호 개체 틀 1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결</a:t>
            </a:r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Conclusion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21BAA5C-906A-440F-9DC5-374A39F7BC22}"/>
              </a:ext>
            </a:extLst>
          </p:cNvPr>
          <p:cNvSpPr txBox="1"/>
          <p:nvPr/>
        </p:nvSpPr>
        <p:spPr>
          <a:xfrm>
            <a:off x="1538966" y="433359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2. 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키워드 </a:t>
            </a: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연구</a:t>
            </a: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)   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지속성</a:t>
            </a:r>
            <a:endParaRPr lang="ko-KR" altLang="en-US" sz="3200" spc="-150" dirty="0">
              <a:solidFill>
                <a:srgbClr val="52525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ADB6E08D-A335-40DE-A30E-16409A246853}"/>
              </a:ext>
            </a:extLst>
          </p:cNvPr>
          <p:cNvCxnSpPr/>
          <p:nvPr/>
        </p:nvCxnSpPr>
        <p:spPr>
          <a:xfrm>
            <a:off x="1538966" y="101813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5168" y="240942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국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내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168" y="5133572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해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b="1" dirty="0" smtClean="0">
                <a:solidFill>
                  <a:schemeClr val="accent4"/>
                </a:solidFill>
                <a:latin typeface="맑은 고딕" pitchFamily="50" charset="-127"/>
                <a:ea typeface="맑은 고딕" pitchFamily="50" charset="-127"/>
              </a:rPr>
              <a:t>외</a:t>
            </a:r>
            <a:endParaRPr lang="en-US" altLang="ko-KR" b="1" dirty="0" smtClean="0">
              <a:solidFill>
                <a:schemeClr val="accent4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68327"/>
              </p:ext>
            </p:extLst>
          </p:nvPr>
        </p:nvGraphicFramePr>
        <p:xfrm>
          <a:off x="531845" y="1365961"/>
          <a:ext cx="631675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250"/>
                <a:gridCol w="574250"/>
                <a:gridCol w="574250"/>
                <a:gridCol w="574250"/>
                <a:gridCol w="574250"/>
                <a:gridCol w="574250"/>
                <a:gridCol w="574250"/>
                <a:gridCol w="574250"/>
                <a:gridCol w="574250"/>
                <a:gridCol w="574250"/>
                <a:gridCol w="574250"/>
              </a:tblGrid>
              <a:tr h="142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2000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2001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2002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2004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2005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2007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2011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2015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2016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2017</a:t>
                      </a:r>
                      <a:endParaRPr lang="ko-KR" altLang="en-US" sz="1500" dirty="0"/>
                    </a:p>
                  </a:txBody>
                  <a:tcPr/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800846"/>
              </p:ext>
            </p:extLst>
          </p:nvPr>
        </p:nvGraphicFramePr>
        <p:xfrm>
          <a:off x="639462" y="4146097"/>
          <a:ext cx="615322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322"/>
                <a:gridCol w="615322"/>
                <a:gridCol w="615322"/>
                <a:gridCol w="615322"/>
                <a:gridCol w="615322"/>
                <a:gridCol w="615322"/>
                <a:gridCol w="615322"/>
                <a:gridCol w="615322"/>
                <a:gridCol w="615322"/>
                <a:gridCol w="615322"/>
              </a:tblGrid>
              <a:tr h="142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2017</a:t>
                      </a:r>
                      <a:endParaRPr lang="ko-KR" altLang="en-US" sz="1600" dirty="0"/>
                    </a:p>
                  </a:txBody>
                  <a:tcPr/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427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698339"/>
              </p:ext>
            </p:extLst>
          </p:nvPr>
        </p:nvGraphicFramePr>
        <p:xfrm>
          <a:off x="6915867" y="3838685"/>
          <a:ext cx="3179855" cy="2728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518"/>
                <a:gridCol w="2746337"/>
              </a:tblGrid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  <a:ea typeface="Adobe Fan Heiti Std B" pitchFamily="34" charset="-128"/>
                        </a:rPr>
                        <a:t>Real Time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Object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Oriented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Machine Learning, NN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3D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(Three Dimensional)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Sensor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Network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Mobile Hoc, Hoc Networks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59D3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High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</a:t>
                      </a:r>
                      <a:r>
                        <a:rPr lang="en-US" altLang="ko-KR" sz="1400" b="1" baseline="0" dirty="0" err="1" smtClean="0">
                          <a:latin typeface="Adobe Fan Heiti Std B" pitchFamily="34" charset="-128"/>
                        </a:rPr>
                        <a:t>Permance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9878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Large Scale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6876589" y="1371598"/>
            <a:ext cx="0" cy="518400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375142"/>
              </p:ext>
            </p:extLst>
          </p:nvPr>
        </p:nvGraphicFramePr>
        <p:xfrm>
          <a:off x="6912938" y="1102667"/>
          <a:ext cx="3042826" cy="2988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734"/>
                <a:gridCol w="2609092"/>
              </a:tblGrid>
              <a:tr h="245272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846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  <a:ea typeface="Adobe Fan Heiti Std B" pitchFamily="34" charset="-128"/>
                        </a:rPr>
                        <a:t>RSA,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  <a:ea typeface="Adobe Fan Heiti Std B" pitchFamily="34" charset="-128"/>
                        </a:rPr>
                        <a:t> Security, Authentication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46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C89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Fuzzy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Logic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46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Neural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Network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46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Genetic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Algorithm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46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XML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46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Sensor</a:t>
                      </a:r>
                      <a:r>
                        <a:rPr lang="en-US" altLang="ko-KR" sz="1400" b="1" baseline="0" dirty="0" smtClean="0">
                          <a:latin typeface="Adobe Fan Heiti Std B" pitchFamily="34" charset="-128"/>
                        </a:rPr>
                        <a:t> Network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46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FB97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Smart Phone, Android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46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accent6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Adobe Fan Heiti Std B" pitchFamily="34" charset="-128"/>
                        </a:rPr>
                        <a:t>IoT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846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dobe Fan Heiti Std B" pitchFamily="34" charset="-128"/>
                        </a:rPr>
                        <a:t>Big data</a:t>
                      </a:r>
                      <a:endParaRPr lang="ko-KR" altLang="en-US" sz="1400" b="1" dirty="0">
                        <a:latin typeface="Adobe Fan Heiti Std B" pitchFamily="34" charset="-12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0142376" y="2192694"/>
            <a:ext cx="1436914" cy="961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약 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6</a:t>
            </a:r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년 지속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052180" y="4976210"/>
            <a:ext cx="1436914" cy="961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dobe 고딕 Std B" pitchFamily="34" charset="-127"/>
                <a:ea typeface="Adobe 고딕 Std B" pitchFamily="34" charset="-127"/>
              </a:rPr>
              <a:t>장기간 연구가 많음</a:t>
            </a:r>
            <a:endParaRPr lang="ko-KR" altLang="en-US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41</a:t>
            </a:fld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65168" y="4099249"/>
            <a:ext cx="1204596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72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결</a:t>
            </a:r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1" y="766048"/>
            <a:ext cx="1695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MD이솝체" pitchFamily="18" charset="-127"/>
                <a:ea typeface="MD이솝체" pitchFamily="18" charset="-127"/>
              </a:rPr>
              <a:t>Conclusion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653973" y="2013350"/>
            <a:ext cx="10728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1,2 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번 분석에 의하여 </a:t>
            </a:r>
            <a:endParaRPr lang="en-US" altLang="ko-KR" sz="2000" b="1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2000" b="1" dirty="0" err="1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0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, Big data, </a:t>
            </a:r>
            <a:r>
              <a:rPr lang="en-US" altLang="ko-KR" sz="2000" b="1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en-US" altLang="ko-KR" sz="20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eep learning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은 앞으로 </a:t>
            </a:r>
            <a:r>
              <a:rPr lang="en-US" altLang="ko-KR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년 정도 더 연구가 지속될 것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으로 예상됨</a:t>
            </a:r>
            <a:endParaRPr lang="en-US" altLang="ko-KR" sz="2000" b="1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21BAA5C-906A-440F-9DC5-374A39F7BC22}"/>
              </a:ext>
            </a:extLst>
          </p:cNvPr>
          <p:cNvSpPr txBox="1"/>
          <p:nvPr/>
        </p:nvSpPr>
        <p:spPr>
          <a:xfrm>
            <a:off x="1538966" y="433359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3. 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이후   키워드</a:t>
            </a:r>
            <a:r>
              <a:rPr lang="en-US" altLang="ko-KR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동향</a:t>
            </a:r>
            <a:endParaRPr lang="ko-KR" altLang="en-US" sz="3200" spc="-150" dirty="0">
              <a:solidFill>
                <a:srgbClr val="52525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ADB6E08D-A335-40DE-A30E-16409A246853}"/>
              </a:ext>
            </a:extLst>
          </p:cNvPr>
          <p:cNvCxnSpPr/>
          <p:nvPr/>
        </p:nvCxnSpPr>
        <p:spPr>
          <a:xfrm>
            <a:off x="1538966" y="101813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653973" y="4274510"/>
            <a:ext cx="10728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해외의 </a:t>
            </a:r>
            <a:r>
              <a:rPr lang="en-US" altLang="ko-KR" sz="20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natural language, case study, decision making, data analytics</a:t>
            </a:r>
            <a:r>
              <a:rPr lang="en-US" altLang="ko-KR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키워드는 </a:t>
            </a:r>
            <a:endParaRPr lang="en-US" altLang="ko-KR" sz="2000" b="1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국내에서 자주 등장하지 않는 키워드들이므로 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주의 깊게 볼 필요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가 있음</a:t>
            </a:r>
            <a:endParaRPr lang="en-US" altLang="ko-KR" sz="2000" b="1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653973" y="3143930"/>
            <a:ext cx="10728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Neural Network, Data </a:t>
            </a:r>
            <a:r>
              <a:rPr lang="en-US" altLang="ko-KR" sz="2000" b="1" dirty="0" err="1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Minig</a:t>
            </a:r>
            <a:r>
              <a:rPr lang="en-US" altLang="ko-KR" sz="20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, Security 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관련 키워드들은 </a:t>
            </a:r>
            <a:endParaRPr lang="en-US" altLang="ko-KR" sz="2000" b="1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2000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년도부터 꾸준히 연구되어 온 키워드들이므로 앞으로도 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지속적인 연구가 진행될 것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임</a:t>
            </a:r>
            <a:endParaRPr lang="en-US" altLang="ko-KR" sz="2000" b="1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72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48703" y="1709754"/>
            <a:ext cx="2494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Q &amp; A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73088" y="3207053"/>
            <a:ext cx="464582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감사합니다</a:t>
            </a:r>
            <a:r>
              <a:rPr lang="en-US" altLang="ko-KR" sz="6600" dirty="0" smtClean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sz="6600" dirty="0">
              <a:solidFill>
                <a:schemeClr val="tx2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0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39097E9-1CC6-482C-B82C-AC93AD02E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r="12488" b="2"/>
          <a:stretch/>
        </p:blipFill>
        <p:spPr>
          <a:xfrm>
            <a:off x="20" y="1085895"/>
            <a:ext cx="9141724" cy="57775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40D393-B19B-4030-B4F0-D664B47A5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r="4172" b="-3"/>
          <a:stretch/>
        </p:blipFill>
        <p:spPr>
          <a:xfrm>
            <a:off x="5790353" y="1084234"/>
            <a:ext cx="6401647" cy="5768759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16" name="TextBox 15"/>
          <p:cNvSpPr txBox="1"/>
          <p:nvPr/>
        </p:nvSpPr>
        <p:spPr>
          <a:xfrm>
            <a:off x="434011" y="249735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200" b="1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분석 대상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74264" y="766048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Analysis Target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EC6BE9D-455D-46C7-90FB-02C8EB200938}"/>
              </a:ext>
            </a:extLst>
          </p:cNvPr>
          <p:cNvSpPr/>
          <p:nvPr/>
        </p:nvSpPr>
        <p:spPr>
          <a:xfrm>
            <a:off x="0" y="1093566"/>
            <a:ext cx="12191980" cy="5768747"/>
          </a:xfrm>
          <a:prstGeom prst="rect">
            <a:avLst/>
          </a:prstGeom>
          <a:solidFill>
            <a:schemeClr val="bg1">
              <a:alpha val="77000"/>
            </a:schemeClr>
          </a:solidFill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62642CC-27EB-4792-97C5-E7B90EF34C09}"/>
              </a:ext>
            </a:extLst>
          </p:cNvPr>
          <p:cNvCxnSpPr/>
          <p:nvPr/>
        </p:nvCxnSpPr>
        <p:spPr>
          <a:xfrm>
            <a:off x="5974523" y="1367406"/>
            <a:ext cx="0" cy="52682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21BAA5C-906A-440F-9DC5-374A39F7BC22}"/>
              </a:ext>
            </a:extLst>
          </p:cNvPr>
          <p:cNvSpPr txBox="1"/>
          <p:nvPr/>
        </p:nvSpPr>
        <p:spPr>
          <a:xfrm>
            <a:off x="1967093" y="1559816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해외  </a:t>
            </a:r>
            <a:r>
              <a:rPr lang="ko-KR" altLang="en-US" sz="3200" spc="-150" dirty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논문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227B785-771C-4E79-B2A0-EF53B11F9937}"/>
              </a:ext>
            </a:extLst>
          </p:cNvPr>
          <p:cNvSpPr txBox="1"/>
          <p:nvPr/>
        </p:nvSpPr>
        <p:spPr>
          <a:xfrm>
            <a:off x="8230286" y="1559816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3200" spc="-150" dirty="0" smtClean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국내  </a:t>
            </a:r>
            <a:r>
              <a:rPr lang="ko-KR" altLang="en-US" sz="3200" spc="-150" dirty="0">
                <a:solidFill>
                  <a:srgbClr val="525252"/>
                </a:solidFill>
                <a:latin typeface="Adobe 고딕 Std B" pitchFamily="34" charset="-127"/>
                <a:ea typeface="Adobe 고딕 Std B" pitchFamily="34" charset="-127"/>
              </a:rPr>
              <a:t>논문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96DC30F-9290-40A8-AEB1-382E3320DF85}"/>
              </a:ext>
            </a:extLst>
          </p:cNvPr>
          <p:cNvSpPr txBox="1"/>
          <p:nvPr/>
        </p:nvSpPr>
        <p:spPr>
          <a:xfrm>
            <a:off x="408239" y="4260882"/>
            <a:ext cx="53821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RISS (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학술연구정보서비스</a:t>
            </a: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)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 의 </a:t>
            </a: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PDU (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해외학위논문 컨소시</a:t>
            </a:r>
            <a:r>
              <a:rPr lang="ko-KR" altLang="en-US" sz="1400" b="1" dirty="0">
                <a:latin typeface="MD이솝체" pitchFamily="18" charset="-127"/>
                <a:ea typeface="MD이솝체" pitchFamily="18" charset="-127"/>
              </a:rPr>
              <a:t>엄</a:t>
            </a: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PQDT (</a:t>
            </a:r>
            <a:r>
              <a:rPr lang="en-US" altLang="ko-KR" sz="1400" b="1" dirty="0" err="1">
                <a:latin typeface="MD이솝체" pitchFamily="18" charset="-127"/>
                <a:ea typeface="MD이솝체" pitchFamily="18" charset="-127"/>
              </a:rPr>
              <a:t>ProQuest</a:t>
            </a:r>
            <a:r>
              <a:rPr lang="en-US" altLang="ko-KR" sz="1400" b="1" dirty="0">
                <a:latin typeface="MD이솝체" pitchFamily="18" charset="-127"/>
                <a:ea typeface="MD이솝체" pitchFamily="18" charset="-127"/>
              </a:rPr>
              <a:t> Dissertations &amp; Theses</a:t>
            </a: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)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   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석</a:t>
            </a: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,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박사 </a:t>
            </a:r>
            <a:r>
              <a:rPr lang="ko-KR" altLang="en-US" sz="1400" b="1" dirty="0">
                <a:latin typeface="MD이솝체" pitchFamily="18" charset="-127"/>
                <a:ea typeface="MD이솝체" pitchFamily="18" charset="-127"/>
              </a:rPr>
              <a:t>학위논문의 서지</a:t>
            </a:r>
            <a:r>
              <a:rPr lang="en-US" altLang="ko-KR" sz="1400" b="1" dirty="0">
                <a:latin typeface="MD이솝체" pitchFamily="18" charset="-127"/>
                <a:ea typeface="MD이솝체" pitchFamily="18" charset="-127"/>
              </a:rPr>
              <a:t>/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초록 </a:t>
            </a: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DB 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자료 중 </a:t>
            </a: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41,600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건</a:t>
            </a:r>
            <a:endParaRPr lang="ko-KR" altLang="en-US" sz="1400" b="1" dirty="0">
              <a:latin typeface="MD이솝체" pitchFamily="18" charset="-127"/>
              <a:ea typeface="MD이솝체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ADB6E08D-A335-40DE-A30E-16409A246853}"/>
              </a:ext>
            </a:extLst>
          </p:cNvPr>
          <p:cNvCxnSpPr/>
          <p:nvPr/>
        </p:nvCxnSpPr>
        <p:spPr>
          <a:xfrm>
            <a:off x="444734" y="2264173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0D3E39F-0E38-4C38-964F-89589573C6C9}"/>
              </a:ext>
            </a:extLst>
          </p:cNvPr>
          <p:cNvSpPr txBox="1"/>
          <p:nvPr/>
        </p:nvSpPr>
        <p:spPr>
          <a:xfrm>
            <a:off x="6671434" y="4266978"/>
            <a:ext cx="494064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err="1" smtClean="0">
                <a:latin typeface="MD이솝체" pitchFamily="18" charset="-127"/>
                <a:ea typeface="MD이솝체" pitchFamily="18" charset="-127"/>
              </a:rPr>
              <a:t>Dbpia</a:t>
            </a: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sz="1400" b="1" dirty="0">
                <a:latin typeface="MD이솝체" pitchFamily="18" charset="-127"/>
                <a:ea typeface="MD이솝체" pitchFamily="18" charset="-127"/>
              </a:rPr>
              <a:t>국내 학술지</a:t>
            </a:r>
            <a:r>
              <a:rPr lang="en-US" altLang="ko-KR" sz="1400" b="1" dirty="0">
                <a:latin typeface="MD이솝체" pitchFamily="18" charset="-127"/>
                <a:ea typeface="MD이솝체" pitchFamily="18" charset="-127"/>
              </a:rPr>
              <a:t>, </a:t>
            </a:r>
            <a:r>
              <a:rPr lang="ko-KR" altLang="en-US" sz="1400" b="1" dirty="0">
                <a:latin typeface="MD이솝체" pitchFamily="18" charset="-127"/>
                <a:ea typeface="MD이솝체" pitchFamily="18" charset="-127"/>
              </a:rPr>
              <a:t>저널</a:t>
            </a:r>
            <a:r>
              <a:rPr lang="en-US" altLang="ko-KR" sz="1400" b="1" dirty="0">
                <a:latin typeface="MD이솝체" pitchFamily="18" charset="-127"/>
                <a:ea typeface="MD이솝체" pitchFamily="18" charset="-127"/>
              </a:rPr>
              <a:t>, </a:t>
            </a:r>
            <a:r>
              <a:rPr lang="ko-KR" altLang="en-US" sz="1400" b="1" dirty="0">
                <a:latin typeface="MD이솝체" pitchFamily="18" charset="-127"/>
                <a:ea typeface="MD이솝체" pitchFamily="18" charset="-127"/>
              </a:rPr>
              <a:t>논문 웹에서 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제공하는 자료 중  </a:t>
            </a: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51,000 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여 건의 논문</a:t>
            </a:r>
            <a:endParaRPr lang="en-US" altLang="ko-KR" sz="1400" b="1" dirty="0">
              <a:latin typeface="MD이솝체" pitchFamily="18" charset="-127"/>
              <a:ea typeface="MD이솝체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atin typeface="MD이솝체" pitchFamily="18" charset="-127"/>
                <a:ea typeface="MD이솝체" pitchFamily="18" charset="-127"/>
              </a:rPr>
              <a:t>Beautiful Soup</a:t>
            </a:r>
            <a:r>
              <a:rPr lang="ko-KR" altLang="en-US" sz="1400" b="1" dirty="0" smtClean="0">
                <a:latin typeface="MD이솝체" pitchFamily="18" charset="-127"/>
                <a:ea typeface="MD이솝체" pitchFamily="18" charset="-127"/>
              </a:rPr>
              <a:t> </a:t>
            </a:r>
            <a:r>
              <a:rPr lang="ko-KR" altLang="en-US" sz="1400" b="1" dirty="0">
                <a:latin typeface="MD이솝체" pitchFamily="18" charset="-127"/>
                <a:ea typeface="MD이솝체" pitchFamily="18" charset="-127"/>
              </a:rPr>
              <a:t>를 이용한 </a:t>
            </a:r>
            <a:r>
              <a:rPr lang="ko-KR" altLang="en-US" sz="1400" b="1" dirty="0" err="1">
                <a:latin typeface="MD이솝체" pitchFamily="18" charset="-127"/>
                <a:ea typeface="MD이솝체" pitchFamily="18" charset="-127"/>
              </a:rPr>
              <a:t>크롤링</a:t>
            </a:r>
            <a:endParaRPr lang="ko-KR" altLang="en-US" sz="1400" b="1" dirty="0">
              <a:latin typeface="MD이솝체" pitchFamily="18" charset="-127"/>
              <a:ea typeface="MD이솝체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D11008D-2B57-446C-9BDF-B8881990340F}"/>
              </a:ext>
            </a:extLst>
          </p:cNvPr>
          <p:cNvCxnSpPr/>
          <p:nvPr/>
        </p:nvCxnSpPr>
        <p:spPr>
          <a:xfrm>
            <a:off x="6691312" y="2264173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2FC2936-7CC6-4BB8-A9B0-81F76764F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57" y="2440380"/>
            <a:ext cx="3196393" cy="17309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D183D7B-7BE3-4E61-8B0B-460C49299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2440380"/>
            <a:ext cx="3196393" cy="17309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32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관련 연구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Relevant research</a:t>
            </a:r>
            <a:endParaRPr lang="ko-KR" altLang="en-US" sz="1100" dirty="0">
              <a:latin typeface="MD이솝체" pitchFamily="18" charset="-127"/>
              <a:ea typeface="MD이솝체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252F153-8F54-4571-A4CF-F8081E0614E9}"/>
              </a:ext>
            </a:extLst>
          </p:cNvPr>
          <p:cNvSpPr/>
          <p:nvPr/>
        </p:nvSpPr>
        <p:spPr>
          <a:xfrm>
            <a:off x="455602" y="1348806"/>
            <a:ext cx="645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구글 트렌드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https://trends.google.co.kr/trends/?geo=KR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AB87635-EBCA-461C-9F1F-4EFE4AE18FF2}"/>
              </a:ext>
            </a:extLst>
          </p:cNvPr>
          <p:cNvSpPr/>
          <p:nvPr/>
        </p:nvSpPr>
        <p:spPr>
          <a:xfrm>
            <a:off x="455602" y="1726422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검색어를 통한 전세계의 관심도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CAD9690-9474-46F0-B9D6-876F34615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56" y="2111226"/>
            <a:ext cx="6511920" cy="46376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F7A1A98-8652-4335-AB6D-081CDFCB7A47}"/>
              </a:ext>
            </a:extLst>
          </p:cNvPr>
          <p:cNvSpPr txBox="1"/>
          <p:nvPr/>
        </p:nvSpPr>
        <p:spPr>
          <a:xfrm>
            <a:off x="7204415" y="3728723"/>
            <a:ext cx="4940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구글 트렌드를 통한 웹 키워드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검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색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2004~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현재까지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특정 키워드의 검색 빈도를 알 수 있다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EA3DB7D4-49EF-42D0-8848-69407344523D}"/>
              </a:ext>
            </a:extLst>
          </p:cNvPr>
          <p:cNvCxnSpPr/>
          <p:nvPr/>
        </p:nvCxnSpPr>
        <p:spPr>
          <a:xfrm>
            <a:off x="7224293" y="337438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943E68A6-621A-400B-960A-DF7F350BB262}"/>
              </a:ext>
            </a:extLst>
          </p:cNvPr>
          <p:cNvCxnSpPr/>
          <p:nvPr/>
        </p:nvCxnSpPr>
        <p:spPr>
          <a:xfrm>
            <a:off x="7224293" y="5210617"/>
            <a:ext cx="1083365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51C509-9E02-469B-874D-32A82D7FAFE9}"/>
              </a:ext>
            </a:extLst>
          </p:cNvPr>
          <p:cNvSpPr txBox="1"/>
          <p:nvPr/>
        </p:nvSpPr>
        <p:spPr>
          <a:xfrm>
            <a:off x="7204414" y="5453445"/>
            <a:ext cx="4940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특정 키워드를 검색해야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한다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일반인들의 관심도에 불과하다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AE5D5FD-C949-4679-9405-65BF05AE4A39}"/>
              </a:ext>
            </a:extLst>
          </p:cNvPr>
          <p:cNvSpPr txBox="1"/>
          <p:nvPr/>
        </p:nvSpPr>
        <p:spPr>
          <a:xfrm>
            <a:off x="7204414" y="4625842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한계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D6C631F-4C12-44C4-A739-AE98D928D56C}"/>
              </a:ext>
            </a:extLst>
          </p:cNvPr>
          <p:cNvSpPr txBox="1"/>
          <p:nvPr/>
        </p:nvSpPr>
        <p:spPr>
          <a:xfrm>
            <a:off x="7224293" y="283558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특징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0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" y="-18662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3348" y="683370"/>
            <a:ext cx="14157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02</a:t>
            </a:r>
          </a:p>
          <a:p>
            <a:r>
              <a:rPr lang="ko-KR" altLang="en-US" sz="2400" dirty="0">
                <a:solidFill>
                  <a:schemeClr val="tx2"/>
                </a:solidFill>
                <a:latin typeface="Adobe 고딕 Std B" pitchFamily="34" charset="-127"/>
                <a:ea typeface="Adobe 고딕 Std B" pitchFamily="34" charset="-127"/>
              </a:rPr>
              <a:t>수행과정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xmlns="" id="{8855A2D6-6027-4836-8B7E-A768B3EB0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460057"/>
              </p:ext>
            </p:extLst>
          </p:nvPr>
        </p:nvGraphicFramePr>
        <p:xfrm>
          <a:off x="3583964" y="1992486"/>
          <a:ext cx="8128000" cy="411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7919992-7772-4852-9060-B53FD701E3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66" y="2369692"/>
            <a:ext cx="2239832" cy="17358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3831117-DAC8-47E3-AD5A-7C7BED06B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59" y="2684366"/>
            <a:ext cx="1503025" cy="8445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045F4DE-314D-409B-9503-10763764A6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19" y="2599796"/>
            <a:ext cx="1198512" cy="9290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160FB51-4E57-4414-8FCD-AAD6C6E973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04" y="2684366"/>
            <a:ext cx="1932110" cy="652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AC3EE46-678C-425E-AE0B-1AC1553A7F16}"/>
              </a:ext>
            </a:extLst>
          </p:cNvPr>
          <p:cNvSpPr txBox="1"/>
          <p:nvPr/>
        </p:nvSpPr>
        <p:spPr>
          <a:xfrm>
            <a:off x="809115" y="1291229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Process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수집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3595" y="76604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Collecting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C76D74F0-E7B0-453B-B5A6-3385DFC9FE71}"/>
              </a:ext>
            </a:extLst>
          </p:cNvPr>
          <p:cNvSpPr/>
          <p:nvPr/>
        </p:nvSpPr>
        <p:spPr>
          <a:xfrm>
            <a:off x="2151835" y="459383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현 9">
            <a:extLst>
              <a:ext uri="{FF2B5EF4-FFF2-40B4-BE49-F238E27FC236}">
                <a16:creationId xmlns:a16="http://schemas.microsoft.com/office/drawing/2014/main" xmlns="" id="{6BB8476E-8DA4-497F-A903-8712E127DF99}"/>
              </a:ext>
            </a:extLst>
          </p:cNvPr>
          <p:cNvSpPr/>
          <p:nvPr/>
        </p:nvSpPr>
        <p:spPr>
          <a:xfrm>
            <a:off x="2189348" y="496895"/>
            <a:ext cx="300101" cy="300101"/>
          </a:xfrm>
          <a:prstGeom prst="chord">
            <a:avLst>
              <a:gd name="adj1" fmla="val 2332194"/>
              <a:gd name="adj2" fmla="val 8587806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E0BF767B-DBC9-4DBD-BF76-F371205EFFEB}"/>
              </a:ext>
            </a:extLst>
          </p:cNvPr>
          <p:cNvGrpSpPr/>
          <p:nvPr/>
        </p:nvGrpSpPr>
        <p:grpSpPr>
          <a:xfrm>
            <a:off x="2605114" y="409049"/>
            <a:ext cx="1109751" cy="375127"/>
            <a:chOff x="453399" y="0"/>
            <a:chExt cx="1109751" cy="3751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DCE95F34-D6F9-42E8-9520-E0BA7A86BB46}"/>
                </a:ext>
              </a:extLst>
            </p:cNvPr>
            <p:cNvSpPr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22869D3-AAE9-4DA4-87F6-93A0FA94F5C0}"/>
                </a:ext>
              </a:extLst>
            </p:cNvPr>
            <p:cNvSpPr txBox="1"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b" anchorCtr="0">
              <a:noAutofit/>
            </a:bodyPr>
            <a:lstStyle/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/>
                <a:t>데이터 수집</a:t>
              </a:r>
            </a:p>
          </p:txBody>
        </p:sp>
      </p:grpSp>
      <p:sp>
        <p:nvSpPr>
          <p:cNvPr id="4" name="왼쪽 중괄호 3">
            <a:extLst>
              <a:ext uri="{FF2B5EF4-FFF2-40B4-BE49-F238E27FC236}">
                <a16:creationId xmlns:a16="http://schemas.microsoft.com/office/drawing/2014/main" xmlns="" id="{3B0D4B32-D8C0-4D99-B864-440BD65A6F8C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7826A87-1084-4B7E-9BAF-1B2D976D4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5" y="1350823"/>
            <a:ext cx="7456363" cy="54068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4654B31-0711-4098-94E5-A25F4869FDDD}"/>
              </a:ext>
            </a:extLst>
          </p:cNvPr>
          <p:cNvSpPr txBox="1"/>
          <p:nvPr/>
        </p:nvSpPr>
        <p:spPr>
          <a:xfrm>
            <a:off x="7702515" y="3598089"/>
            <a:ext cx="487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논문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리스트가 있는 페이지의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URL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논문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리스트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페이지에서 제목과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날짜 추출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E6B2400D-2DFD-4F49-ABAE-EE27546E536D}"/>
              </a:ext>
            </a:extLst>
          </p:cNvPr>
          <p:cNvCxnSpPr>
            <a:cxnSpLocks/>
          </p:cNvCxnSpPr>
          <p:nvPr/>
        </p:nvCxnSpPr>
        <p:spPr>
          <a:xfrm>
            <a:off x="7787710" y="3374384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1BA0399-4E99-4BC3-9F7C-3CEA48F0B22F}"/>
              </a:ext>
            </a:extLst>
          </p:cNvPr>
          <p:cNvSpPr txBox="1"/>
          <p:nvPr/>
        </p:nvSpPr>
        <p:spPr>
          <a:xfrm>
            <a:off x="7787710" y="2835585"/>
            <a:ext cx="399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FF0000"/>
                </a:solidFill>
              </a:rPr>
              <a:t>Beautiful soup Crawling</a:t>
            </a:r>
            <a:endParaRPr lang="ko-KR" altLang="en-US" sz="3200" spc="-150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D22246E-CF2D-42F4-BE51-C60878CF02F7}"/>
              </a:ext>
            </a:extLst>
          </p:cNvPr>
          <p:cNvSpPr/>
          <p:nvPr/>
        </p:nvSpPr>
        <p:spPr>
          <a:xfrm>
            <a:off x="1985818" y="4839855"/>
            <a:ext cx="4110182" cy="2770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오른쪽을 가리키는 검지">
            <a:extLst>
              <a:ext uri="{FF2B5EF4-FFF2-40B4-BE49-F238E27FC236}">
                <a16:creationId xmlns:a16="http://schemas.microsoft.com/office/drawing/2014/main" xmlns="" id="{242790BC-B56F-43BE-8D5B-72468EEDC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5167745" y="4916974"/>
            <a:ext cx="1066800" cy="1066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07E2ACBC-C048-4F8A-8063-548D7912E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49" y="2437311"/>
            <a:ext cx="5142186" cy="18547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chemeClr val="accent1">
                <a:lumMod val="75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5F1E7AB8-1E93-4B6E-93A8-87F775C351D7}"/>
              </a:ext>
            </a:extLst>
          </p:cNvPr>
          <p:cNvCxnSpPr/>
          <p:nvPr/>
        </p:nvCxnSpPr>
        <p:spPr>
          <a:xfrm>
            <a:off x="7807589" y="5036480"/>
            <a:ext cx="1083365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4E228D6-5CDC-4E4B-AB2B-4FA97DEC16D7}"/>
              </a:ext>
            </a:extLst>
          </p:cNvPr>
          <p:cNvSpPr txBox="1"/>
          <p:nvPr/>
        </p:nvSpPr>
        <p:spPr>
          <a:xfrm>
            <a:off x="7787711" y="5038288"/>
            <a:ext cx="399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제목은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&lt;a&gt;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태그 안에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&lt;h3&gt;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태그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날짜는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&lt;a&gt;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태그 안에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&lt;dt&gt;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태그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D15C11C-FB4B-498E-A4F5-04820AD07E0C}"/>
              </a:ext>
            </a:extLst>
          </p:cNvPr>
          <p:cNvSpPr txBox="1"/>
          <p:nvPr/>
        </p:nvSpPr>
        <p:spPr>
          <a:xfrm>
            <a:off x="7787710" y="4451705"/>
            <a:ext cx="125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25252"/>
                </a:solidFill>
              </a:rPr>
              <a:t>Parsing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3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C76D74F0-E7B0-453B-B5A6-3385DFC9FE71}"/>
              </a:ext>
            </a:extLst>
          </p:cNvPr>
          <p:cNvSpPr/>
          <p:nvPr/>
        </p:nvSpPr>
        <p:spPr>
          <a:xfrm>
            <a:off x="2151835" y="459383"/>
            <a:ext cx="375127" cy="375127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현 9">
            <a:extLst>
              <a:ext uri="{FF2B5EF4-FFF2-40B4-BE49-F238E27FC236}">
                <a16:creationId xmlns:a16="http://schemas.microsoft.com/office/drawing/2014/main" xmlns="" id="{6BB8476E-8DA4-497F-A903-8712E127DF99}"/>
              </a:ext>
            </a:extLst>
          </p:cNvPr>
          <p:cNvSpPr/>
          <p:nvPr/>
        </p:nvSpPr>
        <p:spPr>
          <a:xfrm>
            <a:off x="2189348" y="496895"/>
            <a:ext cx="300101" cy="300101"/>
          </a:xfrm>
          <a:prstGeom prst="chord">
            <a:avLst>
              <a:gd name="adj1" fmla="val 2332194"/>
              <a:gd name="adj2" fmla="val 8587806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E0BF767B-DBC9-4DBD-BF76-F371205EFFEB}"/>
              </a:ext>
            </a:extLst>
          </p:cNvPr>
          <p:cNvGrpSpPr/>
          <p:nvPr/>
        </p:nvGrpSpPr>
        <p:grpSpPr>
          <a:xfrm>
            <a:off x="2605114" y="409049"/>
            <a:ext cx="1109751" cy="375127"/>
            <a:chOff x="453399" y="0"/>
            <a:chExt cx="1109751" cy="3751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DCE95F34-D6F9-42E8-9520-E0BA7A86BB46}"/>
                </a:ext>
              </a:extLst>
            </p:cNvPr>
            <p:cNvSpPr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22869D3-AAE9-4DA4-87F6-93A0FA94F5C0}"/>
                </a:ext>
              </a:extLst>
            </p:cNvPr>
            <p:cNvSpPr txBox="1"/>
            <p:nvPr/>
          </p:nvSpPr>
          <p:spPr>
            <a:xfrm>
              <a:off x="453399" y="0"/>
              <a:ext cx="1109751" cy="375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b" anchorCtr="0">
              <a:noAutofit/>
            </a:bodyPr>
            <a:lstStyle/>
            <a:p>
              <a:pPr marL="0" lvl="0" indent="0" algn="l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/>
                <a:t>데이터 수집</a:t>
              </a:r>
            </a:p>
          </p:txBody>
        </p:sp>
      </p:grpSp>
      <p:sp>
        <p:nvSpPr>
          <p:cNvPr id="4" name="왼쪽 중괄호 3">
            <a:extLst>
              <a:ext uri="{FF2B5EF4-FFF2-40B4-BE49-F238E27FC236}">
                <a16:creationId xmlns:a16="http://schemas.microsoft.com/office/drawing/2014/main" xmlns="" id="{3B0D4B32-D8C0-4D99-B864-440BD65A6F8C}"/>
              </a:ext>
            </a:extLst>
          </p:cNvPr>
          <p:cNvSpPr/>
          <p:nvPr/>
        </p:nvSpPr>
        <p:spPr>
          <a:xfrm>
            <a:off x="3892730" y="306482"/>
            <a:ext cx="162034" cy="69209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7826A87-1084-4B7E-9BAF-1B2D976D4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5" y="1268040"/>
            <a:ext cx="4878332" cy="54068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5A586DC-B07F-40E3-B34B-EBCC16AD3567}"/>
              </a:ext>
            </a:extLst>
          </p:cNvPr>
          <p:cNvSpPr/>
          <p:nvPr/>
        </p:nvSpPr>
        <p:spPr>
          <a:xfrm>
            <a:off x="554182" y="5015345"/>
            <a:ext cx="3676073" cy="979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705B7-DFDE-4A0C-8E18-4E8C1E07F5BC}"/>
              </a:ext>
            </a:extLst>
          </p:cNvPr>
          <p:cNvSpPr txBox="1"/>
          <p:nvPr/>
        </p:nvSpPr>
        <p:spPr>
          <a:xfrm>
            <a:off x="2711251" y="4581909"/>
            <a:ext cx="394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키워드 별로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keyword1, keyword2 ,…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67196BC-ADFE-4D28-A3F1-C57A89734882}"/>
              </a:ext>
            </a:extLst>
          </p:cNvPr>
          <p:cNvSpPr/>
          <p:nvPr/>
        </p:nvSpPr>
        <p:spPr>
          <a:xfrm>
            <a:off x="7810113" y="4407520"/>
            <a:ext cx="4263701" cy="1927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dobe 고딕 Std B" pitchFamily="34" charset="-127"/>
                <a:ea typeface="Adobe 고딕 Std B" pitchFamily="34" charset="-127"/>
              </a:rPr>
              <a:t>2000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년도 </a:t>
            </a:r>
            <a:r>
              <a:rPr lang="en-US" altLang="ko-KR" sz="2400" dirty="0">
                <a:latin typeface="Adobe 고딕 Std B" pitchFamily="34" charset="-127"/>
                <a:ea typeface="Adobe 고딕 Std B" pitchFamily="34" charset="-127"/>
              </a:rPr>
              <a:t>~ 2017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년도</a:t>
            </a: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  <a:p>
            <a:pPr algn="ctr"/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약 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51,000</a:t>
            </a:r>
            <a:r>
              <a:rPr lang="en-US" altLang="ko-KR" sz="24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건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의 논문</a:t>
            </a:r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2400" dirty="0" smtClean="0">
                <a:latin typeface="Adobe 고딕 Std B" pitchFamily="34" charset="-127"/>
                <a:ea typeface="Adobe 고딕 Std B" pitchFamily="34" charset="-127"/>
              </a:rPr>
              <a:t>정보 추출</a:t>
            </a:r>
            <a:endParaRPr lang="ko-KR" altLang="en-US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xmlns="" id="{E536C41C-44CF-46DE-B554-D2BD23515E92}"/>
              </a:ext>
            </a:extLst>
          </p:cNvPr>
          <p:cNvSpPr/>
          <p:nvPr/>
        </p:nvSpPr>
        <p:spPr>
          <a:xfrm>
            <a:off x="6839922" y="4951241"/>
            <a:ext cx="874448" cy="840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FA73E1A-F38D-4B0A-9590-E971D4208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68" y="2223141"/>
            <a:ext cx="5467738" cy="2022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chemeClr val="accent6">
                <a:lumMod val="50000"/>
                <a:lumOff val="5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05585F-D01D-4C18-89F8-3A2F313128CD}"/>
              </a:ext>
            </a:extLst>
          </p:cNvPr>
          <p:cNvSpPr txBox="1"/>
          <p:nvPr/>
        </p:nvSpPr>
        <p:spPr>
          <a:xfrm>
            <a:off x="7705039" y="1439867"/>
            <a:ext cx="4312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리스트에서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논문별로 논문 정보 페이지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just"/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논문 정보 페이지에서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논문 키워드 추출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39E2CE76-ECD9-429A-8A28-F0C73A7FCE22}"/>
              </a:ext>
            </a:extLst>
          </p:cNvPr>
          <p:cNvCxnSpPr>
            <a:cxnSpLocks/>
          </p:cNvCxnSpPr>
          <p:nvPr/>
        </p:nvCxnSpPr>
        <p:spPr>
          <a:xfrm>
            <a:off x="7734248" y="1290810"/>
            <a:ext cx="10833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B2EC60F6-78EE-48AB-914E-FAFFE6B7D58F}"/>
              </a:ext>
            </a:extLst>
          </p:cNvPr>
          <p:cNvCxnSpPr/>
          <p:nvPr/>
        </p:nvCxnSpPr>
        <p:spPr>
          <a:xfrm>
            <a:off x="7754127" y="2324837"/>
            <a:ext cx="1083365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BE29D26-C5AA-40E9-AE43-5599283F5F27}"/>
              </a:ext>
            </a:extLst>
          </p:cNvPr>
          <p:cNvSpPr txBox="1"/>
          <p:nvPr/>
        </p:nvSpPr>
        <p:spPr>
          <a:xfrm>
            <a:off x="7734249" y="2447948"/>
            <a:ext cx="3997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&lt;a&gt;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태그 안에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 class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“keyword”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인 것을 찾아서 추출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011" y="249735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MD이솝체" pitchFamily="18" charset="-127"/>
                <a:ea typeface="MD이솝체" pitchFamily="18" charset="-127"/>
              </a:rPr>
              <a:t>수집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3595" y="76604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MD이솝체" pitchFamily="18" charset="-127"/>
                <a:ea typeface="MD이솝체" pitchFamily="18" charset="-127"/>
              </a:rPr>
              <a:t>Collecting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139672"/>
            <a:ext cx="1536160" cy="37512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b="1" kern="1200" dirty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국내 </a:t>
            </a:r>
            <a:r>
              <a:rPr lang="ko-KR" altLang="en-US" sz="1400" b="1" kern="1200" dirty="0" smtClean="0">
                <a:solidFill>
                  <a:srgbClr val="FF0000"/>
                </a:solidFill>
                <a:latin typeface="HY강M" pitchFamily="18" charset="-127"/>
                <a:ea typeface="HY강M" pitchFamily="18" charset="-127"/>
              </a:rPr>
              <a:t>논문 데이터</a:t>
            </a:r>
            <a:endParaRPr lang="ko-KR" altLang="en-US" sz="1400" b="1" kern="1200" dirty="0">
              <a:solidFill>
                <a:srgbClr val="FF0000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9E662A8-39EE-4534-A0BF-A28A022BE2E5}"/>
              </a:ext>
            </a:extLst>
          </p:cNvPr>
          <p:cNvSpPr txBox="1"/>
          <p:nvPr/>
        </p:nvSpPr>
        <p:spPr>
          <a:xfrm>
            <a:off x="4164985" y="801827"/>
            <a:ext cx="1536160" cy="3751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해</a:t>
            </a:r>
            <a:r>
              <a:rPr lang="ko-KR" altLang="en-US" sz="1400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외</a:t>
            </a:r>
            <a:r>
              <a:rPr lang="ko-KR" altLang="en-US" sz="1400" kern="1200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 논문 데이터</a:t>
            </a:r>
            <a:endParaRPr lang="ko-KR" altLang="en-US" sz="1400" kern="120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170323_색상테마9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6CE"/>
      </a:accent1>
      <a:accent2>
        <a:srgbClr val="FF8B5F"/>
      </a:accent2>
      <a:accent3>
        <a:srgbClr val="F4E3DC"/>
      </a:accent3>
      <a:accent4>
        <a:srgbClr val="B49885"/>
      </a:accent4>
      <a:accent5>
        <a:srgbClr val="3C3C45"/>
      </a:accent5>
      <a:accent6>
        <a:srgbClr val="112845"/>
      </a:accent6>
      <a:hlink>
        <a:srgbClr val="17365D"/>
      </a:hlink>
      <a:folHlink>
        <a:srgbClr val="17365D"/>
      </a:folHlink>
    </a:clrScheme>
    <a:fontScheme name="20160215">
      <a:majorFont>
        <a:latin typeface="Calibri Light"/>
        <a:ea typeface="나눔고딕 ExtraBold"/>
        <a:cs typeface=""/>
      </a:majorFont>
      <a:minorFont>
        <a:latin typeface="Calibri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2975</TotalTime>
  <Words>1768</Words>
  <Application>Microsoft Office PowerPoint</Application>
  <PresentationFormat>사용자 지정</PresentationFormat>
  <Paragraphs>751</Paragraphs>
  <Slides>43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7" baseType="lpstr">
      <vt:lpstr>굴림</vt:lpstr>
      <vt:lpstr>Arial</vt:lpstr>
      <vt:lpstr>맑은 고딕</vt:lpstr>
      <vt:lpstr>HY강M</vt:lpstr>
      <vt:lpstr>HY견고딕</vt:lpstr>
      <vt:lpstr>나눔고딕</vt:lpstr>
      <vt:lpstr>Adobe Fan Heiti Std B</vt:lpstr>
      <vt:lpstr>Wingdings</vt:lpstr>
      <vt:lpstr>MD이솝체</vt:lpstr>
      <vt:lpstr>Calibri</vt:lpstr>
      <vt:lpstr>나눔고딕 ExtraBold</vt:lpstr>
      <vt:lpstr>Calibri Light</vt:lpstr>
      <vt:lpstr>Adobe 고딕 Std 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황송식</cp:lastModifiedBy>
  <cp:revision>259</cp:revision>
  <dcterms:created xsi:type="dcterms:W3CDTF">2015-01-21T11:35:38Z</dcterms:created>
  <dcterms:modified xsi:type="dcterms:W3CDTF">2018-06-19T23:00:39Z</dcterms:modified>
</cp:coreProperties>
</file>